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  <p:sldMasterId id="2147483716" r:id="rId2"/>
  </p:sldMasterIdLst>
  <p:notesMasterIdLst>
    <p:notesMasterId r:id="rId44"/>
  </p:notesMasterIdLst>
  <p:sldIdLst>
    <p:sldId id="651" r:id="rId3"/>
    <p:sldId id="652" r:id="rId4"/>
    <p:sldId id="654" r:id="rId5"/>
    <p:sldId id="653" r:id="rId6"/>
    <p:sldId id="655" r:id="rId7"/>
    <p:sldId id="656" r:id="rId8"/>
    <p:sldId id="657" r:id="rId9"/>
    <p:sldId id="658" r:id="rId10"/>
    <p:sldId id="659" r:id="rId11"/>
    <p:sldId id="660" r:id="rId12"/>
    <p:sldId id="661" r:id="rId13"/>
    <p:sldId id="662" r:id="rId14"/>
    <p:sldId id="636" r:id="rId15"/>
    <p:sldId id="637" r:id="rId16"/>
    <p:sldId id="614" r:id="rId17"/>
    <p:sldId id="638" r:id="rId18"/>
    <p:sldId id="616" r:id="rId19"/>
    <p:sldId id="640" r:id="rId20"/>
    <p:sldId id="621" r:id="rId21"/>
    <p:sldId id="622" r:id="rId22"/>
    <p:sldId id="623" r:id="rId23"/>
    <p:sldId id="624" r:id="rId24"/>
    <p:sldId id="625" r:id="rId25"/>
    <p:sldId id="626" r:id="rId26"/>
    <p:sldId id="627" r:id="rId27"/>
    <p:sldId id="628" r:id="rId28"/>
    <p:sldId id="641" r:id="rId29"/>
    <p:sldId id="642" r:id="rId30"/>
    <p:sldId id="643" r:id="rId31"/>
    <p:sldId id="644" r:id="rId32"/>
    <p:sldId id="629" r:id="rId33"/>
    <p:sldId id="646" r:id="rId34"/>
    <p:sldId id="647" r:id="rId35"/>
    <p:sldId id="648" r:id="rId36"/>
    <p:sldId id="649" r:id="rId37"/>
    <p:sldId id="650" r:id="rId38"/>
    <p:sldId id="630" r:id="rId39"/>
    <p:sldId id="632" r:id="rId40"/>
    <p:sldId id="633" r:id="rId41"/>
    <p:sldId id="634" r:id="rId42"/>
    <p:sldId id="635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pos="5400" userDrawn="1">
          <p15:clr>
            <a:srgbClr val="A4A3A4"/>
          </p15:clr>
        </p15:guide>
        <p15:guide id="3" orient="horz" pos="2496" userDrawn="1">
          <p15:clr>
            <a:srgbClr val="A4A3A4"/>
          </p15:clr>
        </p15:guide>
        <p15:guide id="4" orient="horz" pos="2136" userDrawn="1">
          <p15:clr>
            <a:srgbClr val="A4A3A4"/>
          </p15:clr>
        </p15:guide>
        <p15:guide id="5" orient="horz" pos="3552" userDrawn="1">
          <p15:clr>
            <a:srgbClr val="A4A3A4"/>
          </p15:clr>
        </p15:guide>
        <p15:guide id="6" orient="horz" pos="221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ndsey Brady" initials="LB" lastIdx="33" clrIdx="0">
    <p:extLst>
      <p:ext uri="{19B8F6BF-5375-455C-9EA6-DF929625EA0E}">
        <p15:presenceInfo xmlns:p15="http://schemas.microsoft.com/office/powerpoint/2012/main" userId="Lindsey Brady" providerId="None"/>
      </p:ext>
    </p:extLst>
  </p:cmAuthor>
  <p:cmAuthor id="2" name="Sarah Lally" initials="SL" lastIdx="11" clrIdx="1">
    <p:extLst>
      <p:ext uri="{19B8F6BF-5375-455C-9EA6-DF929625EA0E}">
        <p15:presenceInfo xmlns:p15="http://schemas.microsoft.com/office/powerpoint/2012/main" userId="Sarah Lall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3399"/>
    <a:srgbClr val="FF66CC"/>
    <a:srgbClr val="FFFFFF"/>
    <a:srgbClr val="E9E9E9"/>
    <a:srgbClr val="000000"/>
    <a:srgbClr val="671E75"/>
    <a:srgbClr val="00AF66"/>
    <a:srgbClr val="9BCBEB"/>
    <a:srgbClr val="00778B"/>
    <a:srgbClr val="FF8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8D230F3-CF80-4859-8CE7-A43EE81993B5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588" autoAdjust="0"/>
    <p:restoredTop sz="94343" autoAdjust="0"/>
  </p:normalViewPr>
  <p:slideViewPr>
    <p:cSldViewPr snapToGrid="0">
      <p:cViewPr>
        <p:scale>
          <a:sx n="75" d="100"/>
          <a:sy n="75" d="100"/>
        </p:scale>
        <p:origin x="54" y="-6"/>
      </p:cViewPr>
      <p:guideLst>
        <p:guide pos="3840"/>
        <p:guide pos="5400"/>
        <p:guide orient="horz" pos="2496"/>
        <p:guide orient="horz" pos="2136"/>
        <p:guide orient="horz" pos="3552"/>
        <p:guide orient="horz" pos="2215"/>
      </p:guideLst>
    </p:cSldViewPr>
  </p:slideViewPr>
  <p:outlineViewPr>
    <p:cViewPr>
      <p:scale>
        <a:sx n="33" d="100"/>
        <a:sy n="33" d="100"/>
      </p:scale>
      <p:origin x="0" y="-24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commentAuthors" Target="commentAuthor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6CBB9B-FF91-4773-8CCD-ABC0ABE2DDD5}" type="datetimeFigureOut">
              <a:rPr lang="en-US" smtClean="0"/>
              <a:t>8/27/2019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468012-96E8-4036-B692-7F77203744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94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hpccsystems.com/download/free-modules/machine-learning-library#mlcore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pccsystems.com/download/free-modules/machine-learning-library#pbblas" TargetMode="Externa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68012-96E8-4036-B692-7F77203744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80357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396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CB8DDB-920A-A14A-BC1A-FBB5963DB62A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141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1843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89326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68012-96E8-4036-B692-7F77203744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36049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D468012-96E8-4036-B692-7F77203744FA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670882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69EF49-5B54-4C78-AD5B-7FF2C2B876DD}" type="slidenum">
              <a:rPr kumimoji="0" lang="ms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ms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71492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D69EF49-5B54-4C78-AD5B-7FF2C2B876DD}" type="slidenum">
              <a:rPr kumimoji="0" lang="ms-MY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ms-MY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96939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3888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  <a:hlinkClick r:id="rId3" tooltip="ML_Core Details"/>
              </a:rPr>
              <a:t>ML_Core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/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>Provides the core data definitions and attributes for machine learning.  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>ML_Core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> is a prerequisite for all HPCC Systems production machine learning bundles.</a:t>
            </a:r>
          </a:p>
          <a:p>
            <a:r>
              <a:rPr lang="en-US" sz="1200" b="1" i="0" u="none" strike="noStrike" kern="1200" dirty="0" err="1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  <a:hlinkClick r:id="rId4"/>
              </a:rPr>
              <a:t>PBblas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> - Parallel Block Linear Algebra Subsystem</a:t>
            </a:r>
            <a:b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</a:br>
            <a:r>
              <a:rPr lang="en-US" sz="1200" b="0" i="0" kern="1200" dirty="0">
                <a:solidFill>
                  <a:schemeClr val="tx1"/>
                </a:solidFill>
                <a:effectLst/>
                <a:latin typeface="Source Sans Pro" pitchFamily="34" charset="0"/>
                <a:ea typeface="+mn-ea"/>
                <a:cs typeface="+mn-cs"/>
              </a:rPr>
              <a:t>Provides distributed, scalable matrix operations used by several of the other bundles.  Can also be used directly whenever matrix operations are in order.  This is a dependency for several of our production machine learning bundles 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B52B82-67E1-49BD-A200-A7033A7B0C1C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69931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68E92C7-D7EB-49E7-A038-B209CF59BC55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358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D468012-96E8-4036-B692-7F77203744F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63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6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206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10595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0078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Closing Slide (If Necessary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2" cstate="screen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63539" y="6481231"/>
            <a:ext cx="1264923" cy="10972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73386" y="2587433"/>
            <a:ext cx="4389564" cy="1319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8499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480">
          <p15:clr>
            <a:srgbClr val="FBAE40"/>
          </p15:clr>
        </p15:guide>
        <p15:guide id="2" pos="720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9CBFE-89B0-4AB5-842C-C96CE1EEE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318" y="1681163"/>
            <a:ext cx="463118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7488" y="2505075"/>
            <a:ext cx="4489009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01" y="1681163"/>
            <a:ext cx="4653986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CA991-1E9E-4002-A485-FD729A7FC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9671" y="2505075"/>
            <a:ext cx="4511115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95B511-480F-41ED-8B58-56481839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C869D-3894-4E1C-AE50-C2D879754B5B}"/>
              </a:ext>
            </a:extLst>
          </p:cNvPr>
          <p:cNvCxnSpPr/>
          <p:nvPr userDrawn="1"/>
        </p:nvCxnSpPr>
        <p:spPr>
          <a:xfrm>
            <a:off x="6096000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710358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26E4-1570-4B83-A2A8-4E19A4A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FC21-E7ED-4ACA-A56B-BF7F6306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026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2C6E-0BA3-41B7-A765-92F4B3B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F4E9-FAF3-42EE-AA9F-E393146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5096AE-1462-415B-97FC-254DA5F4CAF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9609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3BED7-2CEA-488B-B164-A59CEA3504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72192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912CBB-0104-49D5-AAFE-56902389FBAC}"/>
              </a:ext>
            </a:extLst>
          </p:cNvPr>
          <p:cNvCxnSpPr/>
          <p:nvPr userDrawn="1"/>
        </p:nvCxnSpPr>
        <p:spPr>
          <a:xfrm>
            <a:off x="4191754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1531C-302F-42EF-B06D-4A9C21661A61}"/>
              </a:ext>
            </a:extLst>
          </p:cNvPr>
          <p:cNvCxnSpPr/>
          <p:nvPr userDrawn="1"/>
        </p:nvCxnSpPr>
        <p:spPr>
          <a:xfrm>
            <a:off x="8000182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779077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68" y="2465680"/>
            <a:ext cx="4355416" cy="311567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accent1"/>
                </a:solidFill>
                <a:latin typeface="+mn-lt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328992" y="2165959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A9C616-A25D-4E58-AEBB-C02E449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AAA3F8-22DF-4501-8FC0-23FB1BFB8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19303033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3774A4-7A6E-418F-9EEB-9AA703FC6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649" y="2098769"/>
            <a:ext cx="4983480" cy="3685032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578844" y="2081120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9C60B54-44DC-4ED9-8711-7633246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885226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(Side D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9436B-1446-4566-8ED4-C80244214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55771" r="11674" b="16838"/>
          <a:stretch/>
        </p:blipFill>
        <p:spPr>
          <a:xfrm rot="5400000">
            <a:off x="-2115969" y="2119810"/>
            <a:ext cx="6546266" cy="23066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A4630-7D6E-4E4D-96F6-E13DE92D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FDE3-C524-43EA-B693-CC519810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9001-714B-40B6-8590-382B0738F2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1BC241-F737-4157-86B9-850066B2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82278028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82AC5-B064-4FD1-9E84-41D02B045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F1EF-0780-4102-B502-50FC32A31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815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One 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49CF3F-5BAB-42C4-BE76-D419A292C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-2902" b="1743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D18D1BA4-3678-4BD6-984D-C786C019D875}"/>
              </a:ext>
            </a:extLst>
          </p:cNvPr>
          <p:cNvSpPr/>
          <p:nvPr userDrawn="1"/>
        </p:nvSpPr>
        <p:spPr>
          <a:xfrm rot="5400000">
            <a:off x="5792868" y="-546991"/>
            <a:ext cx="515086" cy="5158471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484C6B4-ADB5-4AA6-99BF-CF209F7C0E5B}"/>
              </a:ext>
            </a:extLst>
          </p:cNvPr>
          <p:cNvSpPr/>
          <p:nvPr userDrawn="1"/>
        </p:nvSpPr>
        <p:spPr>
          <a:xfrm rot="16200000">
            <a:off x="5792868" y="1372294"/>
            <a:ext cx="515088" cy="5158477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F5665-16A3-4F5A-921B-D1C2F6D96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032244"/>
            <a:ext cx="9144000" cy="1139213"/>
          </a:xfrm>
        </p:spPr>
        <p:txBody>
          <a:bodyPr anchor="b">
            <a:normAutofit/>
          </a:bodyPr>
          <a:lstStyle>
            <a:lvl1pPr algn="ctr">
              <a:defRPr sz="5400" cap="all" baseline="0"/>
            </a:lvl1pPr>
          </a:lstStyle>
          <a:p>
            <a:r>
              <a:rPr lang="en-US" dirty="0"/>
              <a:t>One line title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3E2D-1AFC-450A-86B0-26B8CA5FE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71457"/>
            <a:ext cx="9144000" cy="43698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3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line subtitle here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92EA213-B441-42F7-A77D-D356790BEDB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880" y="4335459"/>
            <a:ext cx="1693669" cy="1302822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A70FBBFC-596F-44FA-91C8-C4391B9E7F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130"/>
          <a:stretch/>
        </p:blipFill>
        <p:spPr>
          <a:xfrm>
            <a:off x="6399070" y="4729326"/>
            <a:ext cx="1819051" cy="515089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E4CB675-2CA8-442D-9638-4ED2BE64C120}"/>
              </a:ext>
            </a:extLst>
          </p:cNvPr>
          <p:cNvCxnSpPr>
            <a:cxnSpLocks/>
          </p:cNvCxnSpPr>
          <p:nvPr userDrawn="1"/>
        </p:nvCxnSpPr>
        <p:spPr>
          <a:xfrm>
            <a:off x="6033310" y="4572000"/>
            <a:ext cx="0" cy="990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5935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1360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wo Line 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049CF3F-5BAB-42C4-BE76-D419A292C78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28" r="-2902" b="17431"/>
          <a:stretch/>
        </p:blipFill>
        <p:spPr>
          <a:xfrm>
            <a:off x="0" y="-1"/>
            <a:ext cx="12191999" cy="6858001"/>
          </a:xfrm>
          <a:prstGeom prst="rect">
            <a:avLst/>
          </a:prstGeom>
        </p:spPr>
      </p:pic>
      <p:sp>
        <p:nvSpPr>
          <p:cNvPr id="8" name="Left Bracket 7">
            <a:extLst>
              <a:ext uri="{FF2B5EF4-FFF2-40B4-BE49-F238E27FC236}">
                <a16:creationId xmlns:a16="http://schemas.microsoft.com/office/drawing/2014/main" id="{D18D1BA4-3678-4BD6-984D-C786C019D875}"/>
              </a:ext>
            </a:extLst>
          </p:cNvPr>
          <p:cNvSpPr/>
          <p:nvPr userDrawn="1"/>
        </p:nvSpPr>
        <p:spPr>
          <a:xfrm rot="5400000">
            <a:off x="5792869" y="-1233903"/>
            <a:ext cx="515086" cy="5158471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eft Bracket 8">
            <a:extLst>
              <a:ext uri="{FF2B5EF4-FFF2-40B4-BE49-F238E27FC236}">
                <a16:creationId xmlns:a16="http://schemas.microsoft.com/office/drawing/2014/main" id="{1484C6B4-ADB5-4AA6-99BF-CF209F7C0E5B}"/>
              </a:ext>
            </a:extLst>
          </p:cNvPr>
          <p:cNvSpPr/>
          <p:nvPr userDrawn="1"/>
        </p:nvSpPr>
        <p:spPr>
          <a:xfrm rot="16200000">
            <a:off x="5792868" y="1372294"/>
            <a:ext cx="515088" cy="5158477"/>
          </a:xfrm>
          <a:prstGeom prst="leftBracket">
            <a:avLst>
              <a:gd name="adj" fmla="val 0"/>
            </a:avLst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FDF5665-16A3-4F5A-921B-D1C2F6D9650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602876"/>
            <a:ext cx="9144000" cy="1568581"/>
          </a:xfrm>
        </p:spPr>
        <p:txBody>
          <a:bodyPr anchor="b">
            <a:normAutofit/>
          </a:bodyPr>
          <a:lstStyle>
            <a:lvl1pPr algn="ctr">
              <a:defRPr sz="4800" cap="all" baseline="0"/>
            </a:lvl1pPr>
          </a:lstStyle>
          <a:p>
            <a:r>
              <a:rPr lang="en-US" dirty="0"/>
              <a:t>For longer, two line titles, use this title slide option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D43E2D-1AFC-450A-86B0-26B8CA5FE1C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171457"/>
            <a:ext cx="9144000" cy="436982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000" kern="1200" cap="all" spc="300" baseline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One line subtitle here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98EDDF03-6D27-431C-B2D8-6F1421C0AC6C}"/>
              </a:ext>
            </a:extLst>
          </p:cNvPr>
          <p:cNvGrpSpPr/>
          <p:nvPr userDrawn="1"/>
        </p:nvGrpSpPr>
        <p:grpSpPr>
          <a:xfrm>
            <a:off x="3718462" y="4335459"/>
            <a:ext cx="4588501" cy="1302822"/>
            <a:chOff x="3868931" y="4335459"/>
            <a:chExt cx="4588501" cy="1302822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92EA213-B441-42F7-A77D-D356790BEDB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68931" y="4335459"/>
              <a:ext cx="1693669" cy="1302822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A70FBBFC-596F-44FA-91C8-C4391B9E7F1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94121" y="4895988"/>
              <a:ext cx="2163311" cy="366749"/>
            </a:xfrm>
            <a:prstGeom prst="rect">
              <a:avLst/>
            </a:prstGeom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E4CB675-2CA8-442D-9638-4ED2BE64C120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897880" y="4572000"/>
              <a:ext cx="0" cy="990600"/>
            </a:xfrm>
            <a:prstGeom prst="line">
              <a:avLst/>
            </a:prstGeom>
            <a:ln w="127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495374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070F45-0E96-47DB-B118-A2A79362B31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54005" y="1521518"/>
            <a:ext cx="4811884" cy="1025171"/>
          </a:xfrm>
        </p:spPr>
        <p:txBody>
          <a:bodyPr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cap="all" spc="0" baseline="0" dirty="0">
                <a:solidFill>
                  <a:schemeClr val="accent1"/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r>
              <a:rPr lang="en-US" dirty="0"/>
              <a:t>Section number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80AAD93-A427-48B6-B7D9-E527633A7852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688673" y="3656281"/>
            <a:ext cx="9098931" cy="2338504"/>
          </a:xfrm>
        </p:spPr>
        <p:txBody>
          <a:bodyPr>
            <a:normAutofit/>
          </a:bodyPr>
          <a:lstStyle>
            <a:lvl1pPr marL="0" indent="0">
              <a:buNone/>
              <a:defRPr sz="4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Breaker title goes here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558DF1-4E66-4F81-A577-769FFB8654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129568-36D1-4574-AD32-CA7296AD31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5A10982E-5AE9-4203-B937-1E88117D77E7}"/>
              </a:ext>
            </a:extLst>
          </p:cNvPr>
          <p:cNvGrpSpPr/>
          <p:nvPr userDrawn="1"/>
        </p:nvGrpSpPr>
        <p:grpSpPr>
          <a:xfrm>
            <a:off x="1745417" y="1284791"/>
            <a:ext cx="2029060" cy="1458400"/>
            <a:chOff x="1283558" y="863217"/>
            <a:chExt cx="5158477" cy="2434375"/>
          </a:xfrm>
        </p:grpSpPr>
        <p:sp>
          <p:nvSpPr>
            <p:cNvPr id="7" name="Left Bracket 6">
              <a:extLst>
                <a:ext uri="{FF2B5EF4-FFF2-40B4-BE49-F238E27FC236}">
                  <a16:creationId xmlns:a16="http://schemas.microsoft.com/office/drawing/2014/main" id="{CE389BA5-A99A-471F-9184-EA8273805D35}"/>
                </a:ext>
              </a:extLst>
            </p:cNvPr>
            <p:cNvSpPr/>
            <p:nvPr userDrawn="1"/>
          </p:nvSpPr>
          <p:spPr>
            <a:xfrm rot="5400000">
              <a:off x="3605253" y="-1458476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BC1D3C5C-67BD-4A9D-BF78-489CDF88DED0}"/>
                </a:ext>
              </a:extLst>
            </p:cNvPr>
            <p:cNvSpPr/>
            <p:nvPr userDrawn="1"/>
          </p:nvSpPr>
          <p:spPr>
            <a:xfrm rot="16200000">
              <a:off x="3605253" y="460809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6482178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49FACA-8877-4614-9AD4-9DDE73BC1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>
            <a:lvl1pPr>
              <a:defRPr lang="en-US" dirty="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FBE094-95E5-4F33-A17F-77621093DA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6BF339-62C2-4D5D-98B7-3C5849B6D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F13FF8-40E6-44DD-8D62-D0E1A2BF3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1647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26E4-1570-4B83-A2A8-4E19A4A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FC21-E7ED-4ACA-A56B-BF7F6306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71500" y="1793422"/>
            <a:ext cx="533303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B0658D7-156E-4704-B1C3-3EB475C64F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0670" y="1793422"/>
            <a:ext cx="5333035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2C6E-0BA3-41B7-A765-92F4B3B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F4E9-FAF3-42EE-AA9F-E393146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21909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79CBFE-89B0-4AB5-842C-C96CE1EEE4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25318" y="1681163"/>
            <a:ext cx="4631180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67488" y="2505075"/>
            <a:ext cx="4489009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36801" y="1681163"/>
            <a:ext cx="4653986" cy="823912"/>
          </a:xfrm>
        </p:spPr>
        <p:txBody>
          <a:bodyPr anchor="b"/>
          <a:lstStyle>
            <a:lvl1pPr marL="0" indent="0">
              <a:buNone/>
              <a:defRPr sz="2400" b="0">
                <a:solidFill>
                  <a:schemeClr val="accent1"/>
                </a:solidFill>
                <a:latin typeface="Source Sans Pro Semibold" panose="020B0603030403020204" pitchFamily="34" charset="0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8ECA991-1E9E-4002-A485-FD729A7FCFD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79671" y="2505075"/>
            <a:ext cx="4511115" cy="368458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8595B511-480F-41ED-8B58-564818393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C869D-3894-4E1C-AE50-C2D879754B5B}"/>
              </a:ext>
            </a:extLst>
          </p:cNvPr>
          <p:cNvCxnSpPr/>
          <p:nvPr userDrawn="1"/>
        </p:nvCxnSpPr>
        <p:spPr>
          <a:xfrm>
            <a:off x="6096000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29688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lumn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7026E4-1570-4B83-A2A8-4E19A4A87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7FC21-E7ED-4ACA-A56B-BF7F630683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7026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392C6E-0BA3-41B7-A765-92F4B3BB6B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695F4E9-FAF3-42EE-AA9F-E393146872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EA5096AE-1462-415B-97FC-254DA5F4CAF7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579609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C543BED7-2CEA-488B-B164-A59CEA350491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372192" y="1825625"/>
            <a:ext cx="3043668" cy="4351338"/>
          </a:xfrm>
        </p:spPr>
        <p:txBody>
          <a:bodyPr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4912CBB-0104-49D5-AAFE-56902389FBAC}"/>
              </a:ext>
            </a:extLst>
          </p:cNvPr>
          <p:cNvCxnSpPr/>
          <p:nvPr userDrawn="1"/>
        </p:nvCxnSpPr>
        <p:spPr>
          <a:xfrm>
            <a:off x="4191754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DD1531C-302F-42EF-B06D-4A9C21661A61}"/>
              </a:ext>
            </a:extLst>
          </p:cNvPr>
          <p:cNvCxnSpPr/>
          <p:nvPr userDrawn="1"/>
        </p:nvCxnSpPr>
        <p:spPr>
          <a:xfrm>
            <a:off x="8000182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7541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ll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648A7E-7924-4A00-8997-2A6E992185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666068" y="2465680"/>
            <a:ext cx="4355416" cy="3115678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0000"/>
              </a:lnSpc>
              <a:buNone/>
              <a:defRPr sz="3200" b="0">
                <a:solidFill>
                  <a:schemeClr val="accent1"/>
                </a:solidFill>
                <a:latin typeface="+mn-lt"/>
                <a:ea typeface="Source Sans Pro Semibold" panose="020B0603030403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328992" y="2165959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F2A9C616-A25D-4E58-AEBB-C02E449EFC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72AAA3F8-22DF-4501-8FC0-23FB1BFB8B8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401137359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D73774A4-7A6E-418F-9EEB-9AA703FC6D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597649" y="2098769"/>
            <a:ext cx="4983480" cy="3685032"/>
          </a:xfrm>
          <a:solidFill>
            <a:schemeClr val="accent6">
              <a:lumMod val="20000"/>
              <a:lumOff val="80000"/>
            </a:schemeClr>
          </a:solidFill>
        </p:spPr>
        <p:txBody>
          <a:bodyPr anchor="ctr"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67D8F6A-086F-4310-A72B-BDFDFB4C99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793532"/>
            <a:ext cx="5157787" cy="3990270"/>
          </a:xfrm>
        </p:spPr>
        <p:txBody>
          <a:bodyPr anchor="ctr"/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BE6CC77-4C2D-4227-A6FF-A4055B9E9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F34B3C-759C-40D0-AD4E-B8B5203B0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69317DC-03CC-4462-AFB7-A873FAFF9FD2}"/>
              </a:ext>
            </a:extLst>
          </p:cNvPr>
          <p:cNvGrpSpPr/>
          <p:nvPr userDrawn="1"/>
        </p:nvGrpSpPr>
        <p:grpSpPr>
          <a:xfrm>
            <a:off x="6578844" y="2081120"/>
            <a:ext cx="5023221" cy="3715122"/>
            <a:chOff x="1283560" y="1672442"/>
            <a:chExt cx="5158477" cy="6201315"/>
          </a:xfrm>
        </p:grpSpPr>
        <p:sp>
          <p:nvSpPr>
            <p:cNvPr id="14" name="Left Bracket 13">
              <a:extLst>
                <a:ext uri="{FF2B5EF4-FFF2-40B4-BE49-F238E27FC236}">
                  <a16:creationId xmlns:a16="http://schemas.microsoft.com/office/drawing/2014/main" id="{E69DCC04-A6AE-4FFE-BFBE-AF37112651B8}"/>
                </a:ext>
              </a:extLst>
            </p:cNvPr>
            <p:cNvSpPr/>
            <p:nvPr userDrawn="1"/>
          </p:nvSpPr>
          <p:spPr>
            <a:xfrm rot="5400000">
              <a:off x="3605253" y="-649251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Left Bracket 14">
              <a:extLst>
                <a:ext uri="{FF2B5EF4-FFF2-40B4-BE49-F238E27FC236}">
                  <a16:creationId xmlns:a16="http://schemas.microsoft.com/office/drawing/2014/main" id="{7E8DFDAF-E8ED-4F06-8DB4-762BA2C03F91}"/>
                </a:ext>
              </a:extLst>
            </p:cNvPr>
            <p:cNvSpPr/>
            <p:nvPr userDrawn="1"/>
          </p:nvSpPr>
          <p:spPr>
            <a:xfrm rot="16200000">
              <a:off x="3605255" y="5036974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49C60B54-44DC-4ED9-8711-7633246EF2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01770986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82A8C-1B4D-4BD3-B822-A596144F0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379E76-BFFA-46F0-A2D3-4168E90D6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0586C7-A08A-4845-9995-0C30E2CDD2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62223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(Side D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599436B-1446-4566-8ED4-C802442146A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5" t="55771" r="11674" b="16838"/>
          <a:stretch/>
        </p:blipFill>
        <p:spPr>
          <a:xfrm rot="5400000">
            <a:off x="-2115969" y="2119810"/>
            <a:ext cx="6546266" cy="230664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CA4630-7D6E-4E4D-96F6-E13DE92D18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920FDE3-C524-43EA-B693-CC51981036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9479001-714B-40B6-8590-382B0738F204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731BC241-F737-4157-86B9-850066B28C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2638204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A10982E-5AE9-4203-B937-1E88117D77E7}"/>
              </a:ext>
            </a:extLst>
          </p:cNvPr>
          <p:cNvGrpSpPr/>
          <p:nvPr userDrawn="1"/>
        </p:nvGrpSpPr>
        <p:grpSpPr>
          <a:xfrm>
            <a:off x="1745417" y="1284791"/>
            <a:ext cx="2029060" cy="1458400"/>
            <a:chOff x="1283558" y="863217"/>
            <a:chExt cx="5158477" cy="2434375"/>
          </a:xfrm>
        </p:grpSpPr>
        <p:sp>
          <p:nvSpPr>
            <p:cNvPr id="8" name="Left Bracket 7">
              <a:extLst>
                <a:ext uri="{FF2B5EF4-FFF2-40B4-BE49-F238E27FC236}">
                  <a16:creationId xmlns:a16="http://schemas.microsoft.com/office/drawing/2014/main" id="{CE389BA5-A99A-471F-9184-EA8273805D35}"/>
                </a:ext>
              </a:extLst>
            </p:cNvPr>
            <p:cNvSpPr/>
            <p:nvPr userDrawn="1"/>
          </p:nvSpPr>
          <p:spPr>
            <a:xfrm rot="5400000">
              <a:off x="3605253" y="-1458476"/>
              <a:ext cx="515086" cy="5158471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Left Bracket 8">
              <a:extLst>
                <a:ext uri="{FF2B5EF4-FFF2-40B4-BE49-F238E27FC236}">
                  <a16:creationId xmlns:a16="http://schemas.microsoft.com/office/drawing/2014/main" id="{BC1D3C5C-67BD-4A9D-BF78-489CDF88DED0}"/>
                </a:ext>
              </a:extLst>
            </p:cNvPr>
            <p:cNvSpPr/>
            <p:nvPr userDrawn="1"/>
          </p:nvSpPr>
          <p:spPr>
            <a:xfrm rot="16200000">
              <a:off x="3605253" y="460809"/>
              <a:ext cx="515088" cy="5158477"/>
            </a:xfrm>
            <a:prstGeom prst="leftBracket">
              <a:avLst>
                <a:gd name="adj" fmla="val 0"/>
              </a:avLst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8999438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 (No Dots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BCC38BB-F826-4CAF-A0BD-4135E71F1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E6686F-8FDB-4920-9877-3134490CB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15D3D50-B110-4347-BE24-CE4782FBB2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97435499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5F82AC5-B064-4FD1-9E84-41D02B04588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B6F1EF-0780-4102-B502-50FC32A314C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9178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2122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8FC869D-3894-4E1C-AE50-C2D879754B5B}"/>
              </a:ext>
            </a:extLst>
          </p:cNvPr>
          <p:cNvCxnSpPr/>
          <p:nvPr userDrawn="1"/>
        </p:nvCxnSpPr>
        <p:spPr>
          <a:xfrm>
            <a:off x="6096000" y="1825626"/>
            <a:ext cx="0" cy="4351338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22521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417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46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7581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04032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.xml"/><Relationship Id="rId13" Type="http://schemas.openxmlformats.org/officeDocument/2006/relationships/slideLayout" Target="../slideLayouts/slideLayout31.xml"/><Relationship Id="rId3" Type="http://schemas.openxmlformats.org/officeDocument/2006/relationships/slideLayout" Target="../slideLayouts/slideLayout21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5" Type="http://schemas.openxmlformats.org/officeDocument/2006/relationships/slideLayout" Target="../slideLayouts/slideLayout23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28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AF0B7D-D250-41EF-B40D-F907FEF8B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7" t="61578" r="-380" b="14627"/>
          <a:stretch/>
        </p:blipFill>
        <p:spPr>
          <a:xfrm>
            <a:off x="0" y="4551352"/>
            <a:ext cx="9660225" cy="2306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8882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2" r:id="rId1"/>
    <p:sldLayoutId id="2147483703" r:id="rId2"/>
    <p:sldLayoutId id="2147483704" r:id="rId3"/>
    <p:sldLayoutId id="2147483705" r:id="rId4"/>
    <p:sldLayoutId id="2147483706" r:id="rId5"/>
    <p:sldLayoutId id="2147483707" r:id="rId6"/>
    <p:sldLayoutId id="2147483708" r:id="rId7"/>
    <p:sldLayoutId id="2147483709" r:id="rId8"/>
    <p:sldLayoutId id="2147483710" r:id="rId9"/>
    <p:sldLayoutId id="2147483711" r:id="rId10"/>
    <p:sldLayoutId id="2147483712" r:id="rId11"/>
    <p:sldLayoutId id="2147483715" r:id="rId12"/>
    <p:sldLayoutId id="2147483653" r:id="rId13"/>
    <p:sldLayoutId id="2147483663" r:id="rId14"/>
    <p:sldLayoutId id="2147483661" r:id="rId15"/>
    <p:sldLayoutId id="2147483662" r:id="rId16"/>
    <p:sldLayoutId id="2147483667" r:id="rId17"/>
    <p:sldLayoutId id="2147483668" r:id="rId18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336" userDrawn="1">
          <p15:clr>
            <a:srgbClr val="F26B43"/>
          </p15:clr>
        </p15:guide>
        <p15:guide id="2" pos="360" userDrawn="1">
          <p15:clr>
            <a:srgbClr val="F26B43"/>
          </p15:clr>
        </p15:guide>
        <p15:guide id="3" pos="7320" userDrawn="1">
          <p15:clr>
            <a:srgbClr val="F26B43"/>
          </p15:clr>
        </p15:guide>
        <p15:guide id="4" orient="horz" pos="398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2DAF0B7D-D250-41EF-B40D-F907FEF8B3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847" t="61578" r="-380" b="14627"/>
          <a:stretch/>
        </p:blipFill>
        <p:spPr>
          <a:xfrm>
            <a:off x="0" y="4551352"/>
            <a:ext cx="9660225" cy="230664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A0CD72-4E6A-410F-8FED-23911C6C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C9AE7C-5813-47D9-926E-121FC6D982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71501" y="1789471"/>
            <a:ext cx="11030564" cy="4519888"/>
          </a:xfrm>
          <a:prstGeom prst="rect">
            <a:avLst/>
          </a:prstGeom>
        </p:spPr>
        <p:txBody>
          <a:bodyPr vert="horz" lIns="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2AC01B-E73C-4933-9D8E-E834A5E921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899788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Introduction to HPCC Systems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53A395-49B6-42AB-8B5F-538988FEBE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90787" y="6356350"/>
            <a:ext cx="51127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algn="l"/>
            <a:fld id="{5718C1BF-DFC5-43E7-A1B6-F61E268242F2}" type="slidenum">
              <a:rPr lang="en-US" smtClean="0"/>
              <a:pPr algn="l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235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  <p:sldLayoutId id="2147483718" r:id="rId2"/>
    <p:sldLayoutId id="2147483719" r:id="rId3"/>
    <p:sldLayoutId id="2147483720" r:id="rId4"/>
    <p:sldLayoutId id="2147483721" r:id="rId5"/>
    <p:sldLayoutId id="2147483722" r:id="rId6"/>
    <p:sldLayoutId id="2147483723" r:id="rId7"/>
    <p:sldLayoutId id="2147483724" r:id="rId8"/>
    <p:sldLayoutId id="2147483725" r:id="rId9"/>
    <p:sldLayoutId id="2147483726" r:id="rId10"/>
    <p:sldLayoutId id="2147483727" r:id="rId11"/>
    <p:sldLayoutId id="2147483728" r:id="rId12"/>
    <p:sldLayoutId id="2147483729" r:id="rId13"/>
  </p:sldLayoutIdLst>
  <p:hf hdr="0" dt="0"/>
  <p:txStyles>
    <p:title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None/>
        <a:defRPr lang="en-US" sz="3200" b="0" i="0" kern="1200" spc="0" dirty="0">
          <a:solidFill>
            <a:schemeClr val="tx1">
              <a:lumMod val="65000"/>
              <a:lumOff val="35000"/>
            </a:schemeClr>
          </a:solidFill>
          <a:latin typeface="Source Sans Pro Semibold" panose="020B0503030403020204" pitchFamily="34" charset="77"/>
          <a:ea typeface="+mn-ea"/>
          <a:cs typeface="Arial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Source Sans Pro" panose="020B0503030403020204" pitchFamily="34" charset="0"/>
        <a:buChar char="‒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Courier New" panose="02070309020205020404" pitchFamily="49" charset="0"/>
        <a:buChar char="o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336">
          <p15:clr>
            <a:srgbClr val="F26B43"/>
          </p15:clr>
        </p15:guide>
        <p15:guide id="2" pos="360">
          <p15:clr>
            <a:srgbClr val="F26B43"/>
          </p15:clr>
        </p15:guide>
        <p15:guide id="3" pos="7320">
          <p15:clr>
            <a:srgbClr val="F26B43"/>
          </p15:clr>
        </p15:guide>
        <p15:guide id="4" orient="horz" pos="398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s://hpccsystems.com/download/free-modules/machine-learning-library#glm" TargetMode="External"/><Relationship Id="rId3" Type="http://schemas.openxmlformats.org/officeDocument/2006/relationships/hyperlink" Target="https://hpccsystems.com/download/free-modules/machine-learning-library#mlcore" TargetMode="External"/><Relationship Id="rId7" Type="http://schemas.openxmlformats.org/officeDocument/2006/relationships/hyperlink" Target="https://hpccsystems.com/download/free-modules/machine-learning-library#svm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hpccsystems.com/download/free-modules/machine-learning-library#logisticreg" TargetMode="External"/><Relationship Id="rId5" Type="http://schemas.openxmlformats.org/officeDocument/2006/relationships/hyperlink" Target="https://hpccsystems.com/download/free-modules/machine-learning-library#linearreg" TargetMode="External"/><Relationship Id="rId4" Type="http://schemas.openxmlformats.org/officeDocument/2006/relationships/hyperlink" Target="https://hpccsystems.com/download/free-modules/machine-learning-library#pbblas" TargetMode="External"/><Relationship Id="rId9" Type="http://schemas.openxmlformats.org/officeDocument/2006/relationships/hyperlink" Target="https://hpccsystems.com/download/free-modules/machine-learning-library#learningtrees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.sv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png"/><Relationship Id="rId7" Type="http://schemas.openxmlformats.org/officeDocument/2006/relationships/hyperlink" Target="https://hpccsystems.com/hpccsummit2019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lyclemson/KSU_Hachathon2019" TargetMode="External"/><Relationship Id="rId2" Type="http://schemas.openxmlformats.org/officeDocument/2006/relationships/hyperlink" Target="https://ide.hpccsystems.com/auth/login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pcc-systems/ecl-bundles" TargetMode="External"/><Relationship Id="rId2" Type="http://schemas.openxmlformats.org/officeDocument/2006/relationships/hyperlink" Target="https://hpccsystems.com/download/free-modules/machine-learning-library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hpccsystems.com/community/events/hpcc-systems-summit-2019" TargetMode="External"/><Relationship Id="rId4" Type="http://schemas.openxmlformats.org/officeDocument/2006/relationships/hyperlink" Target="https://hpccsystems.com/blog/understanding-myriad-interface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8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ilyclemson/Solutions-ECL-Training/tree/master/Taxi_Tutorial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73082-56DE-4CCC-8383-5CC80B7E1C2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Hpcc</a:t>
            </a:r>
            <a:r>
              <a:rPr lang="en-US" dirty="0"/>
              <a:t> systems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35D29B-378D-4AB0-9CCD-186890B2F72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 introduction</a:t>
            </a:r>
          </a:p>
        </p:txBody>
      </p:sp>
    </p:spTree>
    <p:extLst>
      <p:ext uri="{BB962C8B-B14F-4D97-AF65-F5344CB8AC3E}">
        <p14:creationId xmlns:p14="http://schemas.microsoft.com/office/powerpoint/2010/main" val="2278250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E88-4987-4408-A993-8F0DF82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1" y="2750419"/>
            <a:ext cx="11049000" cy="1001559"/>
          </a:xfrm>
        </p:spPr>
        <p:txBody>
          <a:bodyPr>
            <a:normAutofit/>
          </a:bodyPr>
          <a:lstStyle/>
          <a:p>
            <a:r>
              <a:rPr lang="en-US" dirty="0"/>
              <a:t>ECL Cloud IDE </a:t>
            </a:r>
            <a:br>
              <a:rPr lang="en-US" dirty="0"/>
            </a:br>
            <a:r>
              <a:rPr lang="en-US" dirty="0"/>
              <a:t>                    –Modern Developer Interface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483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8332788" y="6356350"/>
            <a:ext cx="3859212" cy="365125"/>
          </a:xfrm>
        </p:spPr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11680825" y="6356350"/>
            <a:ext cx="511175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11</a:t>
            </a:fld>
            <a:endParaRPr lang="en-US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336549" y="292609"/>
            <a:ext cx="11513969" cy="646176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600" kern="1200" dirty="0" smtClean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</a:lstStyle>
          <a:p>
            <a:pPr algn="ctr"/>
            <a:r>
              <a:rPr lang="en-US" sz="3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Login Page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DDEBF62-A822-4B2E-A4AA-C9C7E217C1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2872" y="1652572"/>
            <a:ext cx="6290825" cy="3270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313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68327" y="99993"/>
            <a:ext cx="11513969" cy="874319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ECL Cloud Interface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12</a:t>
            </a:fld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A906BF-DA01-481A-A438-1E0E482A1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073" y="816934"/>
            <a:ext cx="9454476" cy="5454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743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E88-4987-4408-A993-8F0DF82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1" y="2750419"/>
            <a:ext cx="11049000" cy="1001559"/>
          </a:xfrm>
        </p:spPr>
        <p:txBody>
          <a:bodyPr/>
          <a:lstStyle/>
          <a:p>
            <a:r>
              <a:rPr lang="en-US" dirty="0"/>
              <a:t>MACHINE LEARNING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683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14</a:t>
            </a:fld>
            <a:endParaRPr lang="en-US"/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158027" y="2519940"/>
            <a:ext cx="3594891" cy="181812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3200" b="0" i="0" kern="1200" spc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Sans Pro Semibold" panose="020B0503030403020204" pitchFamily="34" charset="77"/>
                <a:ea typeface="+mn-ea"/>
                <a:cs typeface="Arial" pitchFamily="34" charset="0"/>
              </a:defRPr>
            </a:lvl1pPr>
          </a:lstStyle>
          <a:p>
            <a:pPr algn="ctr"/>
            <a:r>
              <a:rPr lang="en-US" dirty="0" err="1"/>
              <a:t>AlphaGo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 smtClean="0"/>
              <a:t>VS</a:t>
            </a: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Best Human Player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2128" y="0"/>
            <a:ext cx="81198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476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5864" y="225503"/>
            <a:ext cx="10515600" cy="1325563"/>
          </a:xfrm>
        </p:spPr>
        <p:txBody>
          <a:bodyPr/>
          <a:lstStyle/>
          <a:p>
            <a:r>
              <a:rPr lang="en-US" dirty="0"/>
              <a:t>Machine Learning in Daily Life</a:t>
            </a:r>
            <a:br>
              <a:rPr lang="en-US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33682" y="2057228"/>
            <a:ext cx="3689393" cy="2455124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15</a:t>
            </a:fld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4366" y="1084705"/>
            <a:ext cx="2154649" cy="156894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1559" y="4226983"/>
            <a:ext cx="1943031" cy="139381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41911" y="1042648"/>
            <a:ext cx="1989305" cy="152603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32580" y="2434475"/>
            <a:ext cx="2086088" cy="95134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59156" y="4254772"/>
            <a:ext cx="2451162" cy="1478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654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E88-4987-4408-A993-8F0DF82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1" y="2750419"/>
            <a:ext cx="11049000" cy="1001559"/>
          </a:xfrm>
        </p:spPr>
        <p:txBody>
          <a:bodyPr/>
          <a:lstStyle/>
          <a:p>
            <a:r>
              <a:rPr lang="en-US" dirty="0"/>
              <a:t>HPCC SYSTEMS MACHINE LEARNING 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1831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987947" y="244119"/>
            <a:ext cx="10515600" cy="854974"/>
          </a:xfrm>
        </p:spPr>
        <p:txBody>
          <a:bodyPr/>
          <a:lstStyle/>
          <a:p>
            <a:pPr algn="ctr"/>
            <a:r>
              <a:rPr lang="en-US" sz="3200" dirty="0"/>
              <a:t>Machine Learning on HPCC Systems </a:t>
            </a:r>
            <a:r>
              <a:rPr lang="en-US" sz="3200" dirty="0" smtClean="0"/>
              <a:t>Platform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17</a:t>
            </a:fld>
            <a:endParaRPr lang="en-US" dirty="0"/>
          </a:p>
        </p:txBody>
      </p:sp>
      <p:grpSp>
        <p:nvGrpSpPr>
          <p:cNvPr id="6" name="Group 5"/>
          <p:cNvGrpSpPr/>
          <p:nvPr/>
        </p:nvGrpSpPr>
        <p:grpSpPr>
          <a:xfrm>
            <a:off x="2964022" y="1968284"/>
            <a:ext cx="6166176" cy="2675861"/>
            <a:chOff x="2603517" y="1714123"/>
            <a:chExt cx="6887185" cy="2988748"/>
          </a:xfrm>
        </p:grpSpPr>
        <p:sp>
          <p:nvSpPr>
            <p:cNvPr id="83" name="Isosceles Triangle 82"/>
            <p:cNvSpPr/>
            <p:nvPr/>
          </p:nvSpPr>
          <p:spPr>
            <a:xfrm rot="2700000" flipH="1">
              <a:off x="4670369" y="3009470"/>
              <a:ext cx="315515" cy="231393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4" name="Isosceles Triangle 83"/>
            <p:cNvSpPr/>
            <p:nvPr/>
          </p:nvSpPr>
          <p:spPr>
            <a:xfrm rot="5400000" flipH="1">
              <a:off x="3892094" y="1557926"/>
              <a:ext cx="315515" cy="231393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6" name="Isosceles Triangle 85"/>
            <p:cNvSpPr/>
            <p:nvPr/>
          </p:nvSpPr>
          <p:spPr>
            <a:xfrm flipH="1">
              <a:off x="5953458" y="3377615"/>
              <a:ext cx="315515" cy="1325256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2" name="Isosceles Triangle 81"/>
            <p:cNvSpPr/>
            <p:nvPr/>
          </p:nvSpPr>
          <p:spPr>
            <a:xfrm rot="6335734" flipH="1">
              <a:off x="3792504" y="525136"/>
              <a:ext cx="356812" cy="273478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6" name="Isosceles Triangle 25"/>
            <p:cNvSpPr/>
            <p:nvPr/>
          </p:nvSpPr>
          <p:spPr>
            <a:xfrm rot="18291987">
              <a:off x="7457538" y="2780042"/>
              <a:ext cx="315515" cy="231393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9" name="Isosceles Triangle 18"/>
            <p:cNvSpPr/>
            <p:nvPr/>
          </p:nvSpPr>
          <p:spPr>
            <a:xfrm rot="15264266">
              <a:off x="7944904" y="525137"/>
              <a:ext cx="356812" cy="273478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21" name="Isosceles Triangle 20"/>
            <p:cNvSpPr/>
            <p:nvPr/>
          </p:nvSpPr>
          <p:spPr>
            <a:xfrm rot="16200000">
              <a:off x="8003635" y="1619898"/>
              <a:ext cx="315515" cy="2313935"/>
            </a:xfrm>
            <a:prstGeom prst="triangl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tx1">
                    <a:lumMod val="25000"/>
                    <a:lumOff val="75000"/>
                  </a:schemeClr>
                </a:gs>
              </a:gsLst>
              <a:lin ang="15840000" scaled="0"/>
              <a:tileRect/>
            </a:gradFill>
            <a:ln w="1905" cmpd="sng"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217054" fontAlgn="base">
                <a:spcBef>
                  <a:spcPct val="0"/>
                </a:spcBef>
                <a:spcAft>
                  <a:spcPct val="0"/>
                </a:spcAft>
              </a:pPr>
              <a:endParaRPr lang="en-US" sz="2800" dirty="0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80" name="Pie 4"/>
          <p:cNvSpPr/>
          <p:nvPr/>
        </p:nvSpPr>
        <p:spPr>
          <a:xfrm>
            <a:off x="-307732" y="4880041"/>
            <a:ext cx="2880244" cy="136505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9136" tIns="199136" rIns="199136" bIns="199136" numCol="1" spcCol="1270" anchor="ctr" anchorCtr="0">
            <a:noAutofit/>
          </a:bodyPr>
          <a:lstStyle/>
          <a:p>
            <a:pPr marL="342900" indent="-342900" algn="ctr" defTabSz="1244569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0000"/>
                </a:solidFill>
              </a:rPr>
              <a:t>Core Bundle</a:t>
            </a:r>
            <a:endParaRPr lang="en-US" sz="2000" b="1" dirty="0">
              <a:solidFill>
                <a:srgbClr val="FF0000"/>
              </a:solidFill>
              <a:latin typeface="Calibri"/>
            </a:endParaRPr>
          </a:p>
        </p:txBody>
      </p:sp>
      <p:sp>
        <p:nvSpPr>
          <p:cNvPr id="87" name="Pie 4"/>
          <p:cNvSpPr/>
          <p:nvPr/>
        </p:nvSpPr>
        <p:spPr>
          <a:xfrm>
            <a:off x="-286583" y="5211624"/>
            <a:ext cx="3401327" cy="140789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199136" tIns="199136" rIns="199136" bIns="199136" numCol="1" spcCol="1270" anchor="ctr" anchorCtr="0">
            <a:noAutofit/>
          </a:bodyPr>
          <a:lstStyle/>
          <a:p>
            <a:pPr marL="342900" indent="-342900" algn="ctr" defTabSz="1244569" fontAlgn="base">
              <a:spcBef>
                <a:spcPct val="0"/>
              </a:spcBef>
              <a:spcAft>
                <a:spcPct val="35000"/>
              </a:spcAft>
              <a:buFont typeface="Wingdings" panose="05000000000000000000" pitchFamily="2" charset="2"/>
              <a:buChar char="§"/>
            </a:pPr>
            <a:r>
              <a:rPr lang="en-US" sz="2000" b="1" dirty="0" smtClean="0">
                <a:solidFill>
                  <a:srgbClr val="FF8200"/>
                </a:solidFill>
                <a:latin typeface="Calibri"/>
              </a:rPr>
              <a:t>Algorithm Bundle</a:t>
            </a:r>
            <a:endParaRPr lang="en-US" sz="2000" b="1" dirty="0">
              <a:solidFill>
                <a:srgbClr val="FF8200"/>
              </a:solidFill>
              <a:latin typeface="Calibri"/>
            </a:endParaRPr>
          </a:p>
        </p:txBody>
      </p:sp>
      <p:grpSp>
        <p:nvGrpSpPr>
          <p:cNvPr id="78" name="Group 77"/>
          <p:cNvGrpSpPr/>
          <p:nvPr/>
        </p:nvGrpSpPr>
        <p:grpSpPr>
          <a:xfrm>
            <a:off x="5501963" y="1692230"/>
            <a:ext cx="1296510" cy="1558186"/>
            <a:chOff x="10721976" y="4522788"/>
            <a:chExt cx="938213" cy="11811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89" name="Oval 83"/>
            <p:cNvSpPr>
              <a:spLocks noChangeArrowheads="1"/>
            </p:cNvSpPr>
            <p:nvPr/>
          </p:nvSpPr>
          <p:spPr bwMode="auto">
            <a:xfrm>
              <a:off x="11104563" y="4872038"/>
              <a:ext cx="77788" cy="79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90" name="Oval 84"/>
            <p:cNvSpPr>
              <a:spLocks noChangeArrowheads="1"/>
            </p:cNvSpPr>
            <p:nvPr/>
          </p:nvSpPr>
          <p:spPr bwMode="auto">
            <a:xfrm>
              <a:off x="10977563" y="4872038"/>
              <a:ext cx="77788" cy="79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91" name="Oval 85"/>
            <p:cNvSpPr>
              <a:spLocks noChangeArrowheads="1"/>
            </p:cNvSpPr>
            <p:nvPr/>
          </p:nvSpPr>
          <p:spPr bwMode="auto">
            <a:xfrm>
              <a:off x="11231563" y="4872038"/>
              <a:ext cx="77788" cy="793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  <p:sp>
          <p:nvSpPr>
            <p:cNvPr id="92" name="Freeform 86"/>
            <p:cNvSpPr>
              <a:spLocks noEditPoints="1"/>
            </p:cNvSpPr>
            <p:nvPr/>
          </p:nvSpPr>
          <p:spPr bwMode="auto">
            <a:xfrm>
              <a:off x="10721976" y="4522788"/>
              <a:ext cx="938213" cy="1181100"/>
            </a:xfrm>
            <a:custGeom>
              <a:avLst/>
              <a:gdLst>
                <a:gd name="T0" fmla="*/ 1726 w 1796"/>
                <a:gd name="T1" fmla="*/ 1089 h 2264"/>
                <a:gd name="T2" fmla="*/ 1607 w 1796"/>
                <a:gd name="T3" fmla="*/ 826 h 2264"/>
                <a:gd name="T4" fmla="*/ 1582 w 1796"/>
                <a:gd name="T5" fmla="*/ 475 h 2264"/>
                <a:gd name="T6" fmla="*/ 780 w 1796"/>
                <a:gd name="T7" fmla="*/ 0 h 2264"/>
                <a:gd name="T8" fmla="*/ 31 w 1796"/>
                <a:gd name="T9" fmla="*/ 719 h 2264"/>
                <a:gd name="T10" fmla="*/ 327 w 1796"/>
                <a:gd name="T11" fmla="*/ 1593 h 2264"/>
                <a:gd name="T12" fmla="*/ 264 w 1796"/>
                <a:gd name="T13" fmla="*/ 2005 h 2264"/>
                <a:gd name="T14" fmla="*/ 259 w 1796"/>
                <a:gd name="T15" fmla="*/ 2005 h 2264"/>
                <a:gd name="T16" fmla="*/ 137 w 1796"/>
                <a:gd name="T17" fmla="*/ 2126 h 2264"/>
                <a:gd name="T18" fmla="*/ 137 w 1796"/>
                <a:gd name="T19" fmla="*/ 2215 h 2264"/>
                <a:gd name="T20" fmla="*/ 186 w 1796"/>
                <a:gd name="T21" fmla="*/ 2264 h 2264"/>
                <a:gd name="T22" fmla="*/ 1150 w 1796"/>
                <a:gd name="T23" fmla="*/ 2264 h 2264"/>
                <a:gd name="T24" fmla="*/ 1199 w 1796"/>
                <a:gd name="T25" fmla="*/ 2215 h 2264"/>
                <a:gd name="T26" fmla="*/ 1199 w 1796"/>
                <a:gd name="T27" fmla="*/ 2126 h 2264"/>
                <a:gd name="T28" fmla="*/ 1080 w 1796"/>
                <a:gd name="T29" fmla="*/ 2005 h 2264"/>
                <a:gd name="T30" fmla="*/ 1087 w 1796"/>
                <a:gd name="T31" fmla="*/ 1940 h 2264"/>
                <a:gd name="T32" fmla="*/ 1440 w 1796"/>
                <a:gd name="T33" fmla="*/ 1775 h 2264"/>
                <a:gd name="T34" fmla="*/ 1623 w 1796"/>
                <a:gd name="T35" fmla="*/ 1598 h 2264"/>
                <a:gd name="T36" fmla="*/ 1676 w 1796"/>
                <a:gd name="T37" fmla="*/ 1515 h 2264"/>
                <a:gd name="T38" fmla="*/ 1651 w 1796"/>
                <a:gd name="T39" fmla="*/ 1446 h 2264"/>
                <a:gd name="T40" fmla="*/ 1684 w 1796"/>
                <a:gd name="T41" fmla="*/ 1397 h 2264"/>
                <a:gd name="T42" fmla="*/ 1726 w 1796"/>
                <a:gd name="T43" fmla="*/ 1258 h 2264"/>
                <a:gd name="T44" fmla="*/ 1726 w 1796"/>
                <a:gd name="T45" fmla="*/ 1089 h 2264"/>
                <a:gd name="T46" fmla="*/ 1284 w 1796"/>
                <a:gd name="T47" fmla="*/ 932 h 2264"/>
                <a:gd name="T48" fmla="*/ 1202 w 1796"/>
                <a:gd name="T49" fmla="*/ 962 h 2264"/>
                <a:gd name="T50" fmla="*/ 1006 w 1796"/>
                <a:gd name="T51" fmla="*/ 1207 h 2264"/>
                <a:gd name="T52" fmla="*/ 498 w 1796"/>
                <a:gd name="T53" fmla="*/ 1091 h 2264"/>
                <a:gd name="T54" fmla="*/ 228 w 1796"/>
                <a:gd name="T55" fmla="*/ 968 h 2264"/>
                <a:gd name="T56" fmla="*/ 329 w 1796"/>
                <a:gd name="T57" fmla="*/ 636 h 2264"/>
                <a:gd name="T58" fmla="*/ 345 w 1796"/>
                <a:gd name="T59" fmla="*/ 628 h 2264"/>
                <a:gd name="T60" fmla="*/ 543 w 1796"/>
                <a:gd name="T61" fmla="*/ 291 h 2264"/>
                <a:gd name="T62" fmla="*/ 1006 w 1796"/>
                <a:gd name="T63" fmla="*/ 380 h 2264"/>
                <a:gd name="T64" fmla="*/ 1411 w 1796"/>
                <a:gd name="T65" fmla="*/ 513 h 2264"/>
                <a:gd name="T66" fmla="*/ 1284 w 1796"/>
                <a:gd name="T67" fmla="*/ 932 h 2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96" h="2264">
                  <a:moveTo>
                    <a:pt x="1726" y="1089"/>
                  </a:moveTo>
                  <a:cubicBezTo>
                    <a:pt x="1674" y="998"/>
                    <a:pt x="1611" y="892"/>
                    <a:pt x="1607" y="826"/>
                  </a:cubicBezTo>
                  <a:cubicBezTo>
                    <a:pt x="1603" y="760"/>
                    <a:pt x="1667" y="676"/>
                    <a:pt x="1582" y="475"/>
                  </a:cubicBezTo>
                  <a:cubicBezTo>
                    <a:pt x="1497" y="275"/>
                    <a:pt x="1327" y="0"/>
                    <a:pt x="780" y="0"/>
                  </a:cubicBezTo>
                  <a:cubicBezTo>
                    <a:pt x="283" y="0"/>
                    <a:pt x="50" y="382"/>
                    <a:pt x="31" y="719"/>
                  </a:cubicBezTo>
                  <a:cubicBezTo>
                    <a:pt x="0" y="1281"/>
                    <a:pt x="327" y="1428"/>
                    <a:pt x="327" y="1593"/>
                  </a:cubicBezTo>
                  <a:cubicBezTo>
                    <a:pt x="327" y="1749"/>
                    <a:pt x="284" y="1896"/>
                    <a:pt x="264" y="2005"/>
                  </a:cubicBezTo>
                  <a:cubicBezTo>
                    <a:pt x="259" y="2005"/>
                    <a:pt x="259" y="2005"/>
                    <a:pt x="259" y="2005"/>
                  </a:cubicBezTo>
                  <a:cubicBezTo>
                    <a:pt x="192" y="2005"/>
                    <a:pt x="137" y="2059"/>
                    <a:pt x="137" y="2126"/>
                  </a:cubicBezTo>
                  <a:cubicBezTo>
                    <a:pt x="137" y="2215"/>
                    <a:pt x="137" y="2215"/>
                    <a:pt x="137" y="2215"/>
                  </a:cubicBezTo>
                  <a:cubicBezTo>
                    <a:pt x="137" y="2242"/>
                    <a:pt x="159" y="2264"/>
                    <a:pt x="186" y="2264"/>
                  </a:cubicBezTo>
                  <a:cubicBezTo>
                    <a:pt x="1150" y="2264"/>
                    <a:pt x="1150" y="2264"/>
                    <a:pt x="1150" y="2264"/>
                  </a:cubicBezTo>
                  <a:cubicBezTo>
                    <a:pt x="1177" y="2264"/>
                    <a:pt x="1199" y="2242"/>
                    <a:pt x="1199" y="2215"/>
                  </a:cubicBezTo>
                  <a:cubicBezTo>
                    <a:pt x="1199" y="2126"/>
                    <a:pt x="1199" y="2126"/>
                    <a:pt x="1199" y="2126"/>
                  </a:cubicBezTo>
                  <a:cubicBezTo>
                    <a:pt x="1199" y="2060"/>
                    <a:pt x="1146" y="2006"/>
                    <a:pt x="1080" y="2005"/>
                  </a:cubicBezTo>
                  <a:cubicBezTo>
                    <a:pt x="1081" y="1982"/>
                    <a:pt x="1082" y="1960"/>
                    <a:pt x="1087" y="1940"/>
                  </a:cubicBezTo>
                  <a:cubicBezTo>
                    <a:pt x="1133" y="1759"/>
                    <a:pt x="1217" y="1739"/>
                    <a:pt x="1440" y="1775"/>
                  </a:cubicBezTo>
                  <a:cubicBezTo>
                    <a:pt x="1629" y="1806"/>
                    <a:pt x="1619" y="1665"/>
                    <a:pt x="1623" y="1598"/>
                  </a:cubicBezTo>
                  <a:cubicBezTo>
                    <a:pt x="1627" y="1533"/>
                    <a:pt x="1661" y="1545"/>
                    <a:pt x="1676" y="1515"/>
                  </a:cubicBezTo>
                  <a:cubicBezTo>
                    <a:pt x="1694" y="1479"/>
                    <a:pt x="1676" y="1456"/>
                    <a:pt x="1651" y="1446"/>
                  </a:cubicBezTo>
                  <a:cubicBezTo>
                    <a:pt x="1668" y="1444"/>
                    <a:pt x="1694" y="1446"/>
                    <a:pt x="1684" y="1397"/>
                  </a:cubicBezTo>
                  <a:cubicBezTo>
                    <a:pt x="1675" y="1352"/>
                    <a:pt x="1631" y="1303"/>
                    <a:pt x="1726" y="1258"/>
                  </a:cubicBezTo>
                  <a:cubicBezTo>
                    <a:pt x="1796" y="1225"/>
                    <a:pt x="1791" y="1203"/>
                    <a:pt x="1726" y="1089"/>
                  </a:cubicBezTo>
                  <a:close/>
                  <a:moveTo>
                    <a:pt x="1284" y="932"/>
                  </a:moveTo>
                  <a:cubicBezTo>
                    <a:pt x="1258" y="947"/>
                    <a:pt x="1230" y="956"/>
                    <a:pt x="1202" y="962"/>
                  </a:cubicBezTo>
                  <a:cubicBezTo>
                    <a:pt x="1174" y="1064"/>
                    <a:pt x="1106" y="1153"/>
                    <a:pt x="1006" y="1207"/>
                  </a:cubicBezTo>
                  <a:cubicBezTo>
                    <a:pt x="829" y="1302"/>
                    <a:pt x="613" y="1249"/>
                    <a:pt x="498" y="1091"/>
                  </a:cubicBezTo>
                  <a:cubicBezTo>
                    <a:pt x="393" y="1115"/>
                    <a:pt x="281" y="1067"/>
                    <a:pt x="228" y="968"/>
                  </a:cubicBezTo>
                  <a:cubicBezTo>
                    <a:pt x="164" y="848"/>
                    <a:pt x="209" y="700"/>
                    <a:pt x="329" y="636"/>
                  </a:cubicBezTo>
                  <a:cubicBezTo>
                    <a:pt x="334" y="633"/>
                    <a:pt x="339" y="631"/>
                    <a:pt x="345" y="628"/>
                  </a:cubicBezTo>
                  <a:cubicBezTo>
                    <a:pt x="342" y="492"/>
                    <a:pt x="414" y="360"/>
                    <a:pt x="543" y="291"/>
                  </a:cubicBezTo>
                  <a:cubicBezTo>
                    <a:pt x="701" y="206"/>
                    <a:pt x="894" y="247"/>
                    <a:pt x="1006" y="380"/>
                  </a:cubicBezTo>
                  <a:cubicBezTo>
                    <a:pt x="1154" y="309"/>
                    <a:pt x="1333" y="367"/>
                    <a:pt x="1411" y="513"/>
                  </a:cubicBezTo>
                  <a:cubicBezTo>
                    <a:pt x="1492" y="664"/>
                    <a:pt x="1435" y="852"/>
                    <a:pt x="1284" y="93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2000" dirty="0"/>
            </a:p>
          </p:txBody>
        </p:sp>
      </p:grpSp>
      <p:sp>
        <p:nvSpPr>
          <p:cNvPr id="7" name="Rounded Rectangle 6"/>
          <p:cNvSpPr/>
          <p:nvPr/>
        </p:nvSpPr>
        <p:spPr>
          <a:xfrm>
            <a:off x="1094749" y="1301226"/>
            <a:ext cx="2019996" cy="728543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800" b="1" u="sng" dirty="0" err="1">
                <a:hlinkClick r:id="rId3" tooltip="ML_Core Details"/>
              </a:rPr>
              <a:t>ML_Core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94" name="Rounded Rectangle 93"/>
          <p:cNvSpPr/>
          <p:nvPr/>
        </p:nvSpPr>
        <p:spPr>
          <a:xfrm>
            <a:off x="1263623" y="2584890"/>
            <a:ext cx="1851315" cy="676915"/>
          </a:xfrm>
          <a:prstGeom prst="roundRect">
            <a:avLst/>
          </a:prstGeom>
          <a:solidFill>
            <a:srgbClr val="ED1C2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400" b="1" dirty="0" err="1">
                <a:hlinkClick r:id="rId4"/>
              </a:rPr>
              <a:t>PBblas</a:t>
            </a:r>
            <a:r>
              <a:rPr lang="en-US" sz="2400" dirty="0"/>
              <a:t> </a:t>
            </a:r>
            <a:endParaRPr lang="en-US" sz="3600" dirty="0">
              <a:solidFill>
                <a:schemeClr val="tx1"/>
              </a:solidFill>
            </a:endParaRPr>
          </a:p>
        </p:txBody>
      </p:sp>
      <p:sp>
        <p:nvSpPr>
          <p:cNvPr id="95" name="Rounded Rectangle 94"/>
          <p:cNvSpPr/>
          <p:nvPr/>
        </p:nvSpPr>
        <p:spPr>
          <a:xfrm>
            <a:off x="9052551" y="1261949"/>
            <a:ext cx="2031085" cy="608415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u="sng" dirty="0" err="1">
                <a:hlinkClick r:id="rId5"/>
              </a:rPr>
              <a:t>LinearRegression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6" name="Rounded Rectangle 95"/>
          <p:cNvSpPr/>
          <p:nvPr/>
        </p:nvSpPr>
        <p:spPr>
          <a:xfrm>
            <a:off x="8862337" y="2900308"/>
            <a:ext cx="2221299" cy="590985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u="sng" dirty="0" err="1">
                <a:hlinkClick r:id="rId6"/>
              </a:rPr>
              <a:t>LogisticRegression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7" name="Rounded Rectangle 96"/>
          <p:cNvSpPr/>
          <p:nvPr/>
        </p:nvSpPr>
        <p:spPr>
          <a:xfrm>
            <a:off x="2884164" y="4785955"/>
            <a:ext cx="1626653" cy="640994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>
                <a:hlinkClick r:id="rId7"/>
              </a:rPr>
              <a:t>SVM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8" name="Rounded Rectangle 97"/>
          <p:cNvSpPr/>
          <p:nvPr/>
        </p:nvSpPr>
        <p:spPr>
          <a:xfrm>
            <a:off x="7733640" y="4515857"/>
            <a:ext cx="1845725" cy="613203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u="sng" dirty="0">
                <a:hlinkClick r:id="rId8"/>
              </a:rPr>
              <a:t>GLM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99" name="Rounded Rectangle 98"/>
          <p:cNvSpPr/>
          <p:nvPr/>
        </p:nvSpPr>
        <p:spPr>
          <a:xfrm>
            <a:off x="5192753" y="5049165"/>
            <a:ext cx="2134303" cy="723064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u="sng" dirty="0" err="1">
                <a:hlinkClick r:id="rId9"/>
              </a:rPr>
              <a:t>LearningTrees</a:t>
            </a:r>
            <a:endParaRPr lang="en-US" sz="3200" dirty="0">
              <a:solidFill>
                <a:schemeClr val="tx1"/>
              </a:solidFill>
            </a:endParaRPr>
          </a:p>
        </p:txBody>
      </p:sp>
      <p:sp>
        <p:nvSpPr>
          <p:cNvPr id="27" name="Isosceles Triangle 26"/>
          <p:cNvSpPr/>
          <p:nvPr/>
        </p:nvSpPr>
        <p:spPr>
          <a:xfrm rot="4115134" flipH="1">
            <a:off x="4234087" y="2621241"/>
            <a:ext cx="282484" cy="2082428"/>
          </a:xfrm>
          <a:prstGeom prst="triangle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tx1">
                  <a:lumMod val="25000"/>
                  <a:lumOff val="75000"/>
                </a:schemeClr>
              </a:gs>
            </a:gsLst>
            <a:lin ang="15840000" scaled="0"/>
            <a:tileRect/>
          </a:gradFill>
          <a:ln w="190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1217054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ounded Rectangle 27"/>
          <p:cNvSpPr/>
          <p:nvPr/>
        </p:nvSpPr>
        <p:spPr>
          <a:xfrm>
            <a:off x="1696541" y="3750426"/>
            <a:ext cx="1626653" cy="640994"/>
          </a:xfrm>
          <a:prstGeom prst="roundRect">
            <a:avLst/>
          </a:prstGeom>
          <a:solidFill>
            <a:srgbClr val="FF82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2000" b="1" dirty="0" smtClean="0">
                <a:hlinkClick r:id="rId4"/>
              </a:rPr>
              <a:t>K-Means</a:t>
            </a:r>
            <a:endParaRPr lang="en-US" sz="2000" b="1" u="sng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002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E88-4987-4408-A993-8F0DF82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1" y="2750419"/>
            <a:ext cx="11049000" cy="1001559"/>
          </a:xfrm>
        </p:spPr>
        <p:txBody>
          <a:bodyPr>
            <a:normAutofit/>
          </a:bodyPr>
          <a:lstStyle/>
          <a:p>
            <a:r>
              <a:rPr lang="en-US" dirty="0" smtClean="0"/>
              <a:t>Using Machine Learning in HPCC Systems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18C1BF-DFC5-43E7-A1B6-F61E268242F2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504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838199-443D-614A-AE2F-860572842B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8EFC6-80CF-DC4A-A874-B28B6517026A}" type="slidenum">
              <a:rPr lang="en-US" smtClean="0"/>
              <a:t>19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0" y="-319089"/>
            <a:ext cx="12192000" cy="717708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CDCBB44-183F-7A4C-978E-B1D450499B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13751" y="4221035"/>
            <a:ext cx="9464040" cy="2567464"/>
          </a:xfrm>
        </p:spPr>
        <p:txBody>
          <a:bodyPr>
            <a:normAutofit/>
          </a:bodyPr>
          <a:lstStyle/>
          <a:p>
            <a:r>
              <a:rPr lang="en-US" dirty="0"/>
              <a:t>New York City Taxi Trips </a:t>
            </a:r>
            <a:r>
              <a:rPr lang="en-US" sz="486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69021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BDB9C-0064-4B62-B454-EAE0F4E5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FE05B-6222-4F5B-B021-3B7A6E0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0FBCD2C-EB84-4942-A40A-39B891AEE04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78792" y="2492473"/>
          <a:ext cx="8634415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5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D20CE7-11E9-4661-85A0-BF693DDDD3F8}"/>
              </a:ext>
            </a:extLst>
          </p:cNvPr>
          <p:cNvSpPr txBox="1"/>
          <p:nvPr/>
        </p:nvSpPr>
        <p:spPr>
          <a:xfrm>
            <a:off x="2311063" y="1912649"/>
            <a:ext cx="7226493" cy="579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E12726"/>
              </a:buClr>
              <a:buSzTx/>
              <a:buFontTx/>
              <a:buNone/>
              <a:tabLst/>
              <a:defRPr/>
            </a:pPr>
            <a:r>
              <a:rPr kumimoji="0" lang="en-US" sz="2100" b="1" i="1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Do these two records belong to the same person?</a:t>
            </a:r>
          </a:p>
        </p:txBody>
      </p:sp>
    </p:spTree>
    <p:extLst>
      <p:ext uri="{BB962C8B-B14F-4D97-AF65-F5344CB8AC3E}">
        <p14:creationId xmlns:p14="http://schemas.microsoft.com/office/powerpoint/2010/main" val="39008855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8EFC6-80CF-DC4A-A874-B28B6517026A}" type="slidenum">
              <a:rPr lang="en-US" smtClean="0"/>
              <a:t>20</a:t>
            </a:fld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/>
          <p:cNvSpPr txBox="1">
            <a:spLocks/>
          </p:cNvSpPr>
          <p:nvPr/>
        </p:nvSpPr>
        <p:spPr>
          <a:xfrm>
            <a:off x="1563293" y="1129623"/>
            <a:ext cx="9464040" cy="752042"/>
          </a:xfrm>
          <a:prstGeom prst="rect">
            <a:avLst/>
          </a:prstGeom>
        </p:spPr>
        <p:txBody>
          <a:bodyPr vert="horz" lIns="82296" tIns="41148" rIns="82296" bIns="41148" rtlCol="0" anchor="b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60" dirty="0">
                <a:solidFill>
                  <a:srgbClr val="FFFF00"/>
                </a:solidFill>
              </a:rPr>
              <a:t>Had I known, I would book a cab earlier</a:t>
            </a:r>
          </a:p>
        </p:txBody>
      </p:sp>
    </p:spTree>
    <p:extLst>
      <p:ext uri="{BB962C8B-B14F-4D97-AF65-F5344CB8AC3E}">
        <p14:creationId xmlns:p14="http://schemas.microsoft.com/office/powerpoint/2010/main" val="2712662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18361" y="2808672"/>
            <a:ext cx="9464040" cy="2567464"/>
          </a:xfrm>
        </p:spPr>
        <p:txBody>
          <a:bodyPr/>
          <a:lstStyle/>
          <a:p>
            <a:r>
              <a:rPr lang="en-US" sz="4320" dirty="0"/>
              <a:t>Prediction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7467601" y="6356350"/>
            <a:ext cx="4114800" cy="365125"/>
          </a:xfrm>
        </p:spPr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B8EFC6-80CF-DC4A-A874-B28B6517026A}" type="slidenum">
              <a:rPr lang="en-US" smtClean="0"/>
              <a:t>21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"/>
            <a:ext cx="12192000" cy="3816277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5788760" y="4008116"/>
            <a:ext cx="9464040" cy="968693"/>
          </a:xfrm>
          <a:prstGeom prst="rect">
            <a:avLst/>
          </a:prstGeom>
        </p:spPr>
        <p:txBody>
          <a:bodyPr vert="horz" lIns="82296" tIns="41148" rIns="82296" bIns="41148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80" dirty="0"/>
              <a:t>NYC Taxi Data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88760" y="4891889"/>
            <a:ext cx="3086100" cy="1065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4" dirty="0"/>
              <a:t>48 GB</a:t>
            </a:r>
          </a:p>
          <a:p>
            <a:r>
              <a:rPr lang="en-US" sz="1264" dirty="0"/>
              <a:t>241M RECORDS</a:t>
            </a:r>
          </a:p>
          <a:p>
            <a:r>
              <a:rPr lang="en-US" sz="1264" dirty="0"/>
              <a:t>JAN 2015 – JUN 2016</a:t>
            </a:r>
          </a:p>
          <a:p>
            <a:r>
              <a:rPr lang="en-US" sz="1264" dirty="0"/>
              <a:t>16 MONTH</a:t>
            </a:r>
          </a:p>
          <a:p>
            <a:r>
              <a:rPr lang="en-US" sz="1264" dirty="0"/>
              <a:t>W/ WEATHER INFO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18954" y="6356350"/>
            <a:ext cx="68997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NOTE: The slides introduce you to a sample of the original dataset to keep the instructions simple and precise. </a:t>
            </a:r>
            <a:r>
              <a:rPr lang="en-US" sz="1200" dirty="0" smtClean="0"/>
              <a:t>The </a:t>
            </a:r>
            <a:r>
              <a:rPr lang="en-US" sz="1200" dirty="0"/>
              <a:t>instructions to use the complete dataset is listed in the Appendix</a:t>
            </a:r>
            <a:r>
              <a:rPr lang="en-US" sz="1200" dirty="0" smtClean="0"/>
              <a:t>.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13441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72534"/>
            <a:ext cx="10515600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Data Ingestion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670559"/>
            <a:ext cx="12192000" cy="5685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218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95259"/>
            <a:ext cx="10515600" cy="78256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dirty="0"/>
              <a:t>Data Validation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23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20"/>
            <a:ext cx="12161520" cy="54648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4614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34C8ED02-F642-AE44-8DFF-F2B3C2C533C3}"/>
              </a:ext>
            </a:extLst>
          </p:cNvPr>
          <p:cNvSpPr txBox="1"/>
          <p:nvPr/>
        </p:nvSpPr>
        <p:spPr>
          <a:xfrm>
            <a:off x="4300790" y="208457"/>
            <a:ext cx="3148238" cy="5355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90000"/>
              </a:lnSpc>
              <a:spcBef>
                <a:spcPct val="0"/>
              </a:spcBef>
              <a:buNone/>
              <a:defRPr sz="3200"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Profiling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4C8ED02-F642-AE44-8DFF-F2B3C2C533C3}"/>
              </a:ext>
            </a:extLst>
          </p:cNvPr>
          <p:cNvSpPr txBox="1"/>
          <p:nvPr/>
        </p:nvSpPr>
        <p:spPr>
          <a:xfrm>
            <a:off x="5252050" y="5956741"/>
            <a:ext cx="2196978" cy="286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64" dirty="0">
                <a:solidFill>
                  <a:srgbClr val="FF0000"/>
                </a:solidFill>
              </a:rPr>
              <a:t>Profile</a:t>
            </a:r>
            <a:r>
              <a:rPr lang="en-US" sz="1264" dirty="0"/>
              <a:t> </a:t>
            </a:r>
            <a:r>
              <a:rPr lang="en-US" sz="1264" dirty="0">
                <a:solidFill>
                  <a:srgbClr val="FF0000"/>
                </a:solidFill>
              </a:rPr>
              <a:t>Result</a:t>
            </a:r>
            <a:r>
              <a:rPr lang="en-US" sz="1264" dirty="0"/>
              <a:t> </a:t>
            </a:r>
            <a:r>
              <a:rPr lang="en-US" sz="1264" dirty="0">
                <a:solidFill>
                  <a:srgbClr val="FF0000"/>
                </a:solidFill>
              </a:rPr>
              <a:t>Example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304032" y="6356349"/>
            <a:ext cx="5583936" cy="365125"/>
          </a:xfrm>
        </p:spPr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11680825" y="6356350"/>
            <a:ext cx="511175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24</a:t>
            </a:fld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4BE735-8612-4BC6-B611-75B71B5378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3988"/>
            <a:ext cx="12192000" cy="5583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294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31520" y="-229906"/>
            <a:ext cx="10515600" cy="128016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Data Enhancement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25</a:t>
            </a:fld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31520"/>
            <a:ext cx="12161520" cy="5561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8535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298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Linear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26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07136"/>
            <a:ext cx="12192000" cy="564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873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27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82752"/>
            <a:ext cx="12192000" cy="5673598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838200" y="-29870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smtClean="0"/>
              <a:t>Linear Regression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46029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28</a:t>
            </a:fld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76405"/>
            <a:ext cx="12192000" cy="5679945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838200" y="-298707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Linear Regression</a:t>
            </a:r>
          </a:p>
        </p:txBody>
      </p:sp>
    </p:spTree>
    <p:extLst>
      <p:ext uri="{BB962C8B-B14F-4D97-AF65-F5344CB8AC3E}">
        <p14:creationId xmlns:p14="http://schemas.microsoft.com/office/powerpoint/2010/main" val="4053203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29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96557"/>
            <a:ext cx="12192000" cy="5659793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838200" y="-3313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 smtClean="0"/>
              <a:t>Linear Regression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841782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TextBox 540"/>
          <p:cNvSpPr txBox="1"/>
          <p:nvPr/>
        </p:nvSpPr>
        <p:spPr>
          <a:xfrm>
            <a:off x="10887717" y="3645439"/>
            <a:ext cx="1097280" cy="300087"/>
          </a:xfrm>
          <a:prstGeom prst="rect">
            <a:avLst/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Real-time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Services</a:t>
            </a:r>
          </a:p>
        </p:txBody>
      </p:sp>
      <p:sp>
        <p:nvSpPr>
          <p:cNvPr id="840" name="Isosceles Triangle 839">
            <a:extLst>
              <a:ext uri="{FF2B5EF4-FFF2-40B4-BE49-F238E27FC236}">
                <a16:creationId xmlns:a16="http://schemas.microsoft.com/office/drawing/2014/main" id="{CF0F1018-76EF-4E69-924E-9A13E843F0E7}"/>
              </a:ext>
            </a:extLst>
          </p:cNvPr>
          <p:cNvSpPr/>
          <p:nvPr/>
        </p:nvSpPr>
        <p:spPr>
          <a:xfrm rot="5400000">
            <a:off x="10561268" y="3705389"/>
            <a:ext cx="216382" cy="128528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2" name="TextBox 541"/>
          <p:cNvSpPr txBox="1"/>
          <p:nvPr/>
        </p:nvSpPr>
        <p:spPr>
          <a:xfrm>
            <a:off x="10887717" y="2912412"/>
            <a:ext cx="1097280" cy="300087"/>
          </a:xfrm>
          <a:prstGeom prst="rect">
            <a:avLst/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Batch</a:t>
            </a:r>
            <a:b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Services</a:t>
            </a:r>
          </a:p>
        </p:txBody>
      </p:sp>
      <p:sp>
        <p:nvSpPr>
          <p:cNvPr id="841" name="Isosceles Triangle 840">
            <a:extLst>
              <a:ext uri="{FF2B5EF4-FFF2-40B4-BE49-F238E27FC236}">
                <a16:creationId xmlns:a16="http://schemas.microsoft.com/office/drawing/2014/main" id="{72EE17DB-31EC-41DC-BC16-FC0ED43D3DA6}"/>
              </a:ext>
            </a:extLst>
          </p:cNvPr>
          <p:cNvSpPr/>
          <p:nvPr/>
        </p:nvSpPr>
        <p:spPr>
          <a:xfrm rot="5400000">
            <a:off x="10561268" y="3007793"/>
            <a:ext cx="216382" cy="128528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4" name="TextBox 1483"/>
          <p:cNvSpPr txBox="1"/>
          <p:nvPr/>
        </p:nvSpPr>
        <p:spPr>
          <a:xfrm>
            <a:off x="10887716" y="4378466"/>
            <a:ext cx="1097280" cy="300087"/>
          </a:xfrm>
          <a:prstGeom prst="rect">
            <a:avLst/>
          </a:prstGeom>
          <a:noFill/>
          <a:ln>
            <a:noFill/>
          </a:ln>
        </p:spPr>
        <p:txBody>
          <a:bodyPr wrap="square" lIns="0" tIns="9144" rIns="0" bIns="0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Visualization Integration</a:t>
            </a:r>
          </a:p>
        </p:txBody>
      </p:sp>
      <p:sp>
        <p:nvSpPr>
          <p:cNvPr id="842" name="Isosceles Triangle 841">
            <a:extLst>
              <a:ext uri="{FF2B5EF4-FFF2-40B4-BE49-F238E27FC236}">
                <a16:creationId xmlns:a16="http://schemas.microsoft.com/office/drawing/2014/main" id="{8D46D302-46F3-43F6-9212-7A77274FCB9F}"/>
              </a:ext>
            </a:extLst>
          </p:cNvPr>
          <p:cNvSpPr/>
          <p:nvPr/>
        </p:nvSpPr>
        <p:spPr>
          <a:xfrm rot="5400000">
            <a:off x="10561268" y="4411679"/>
            <a:ext cx="216382" cy="128528"/>
          </a:xfrm>
          <a:prstGeom prst="triangle">
            <a:avLst/>
          </a:pr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778B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06BA23C7-24C7-4AB9-95A7-724DB4347D4B}"/>
              </a:ext>
            </a:extLst>
          </p:cNvPr>
          <p:cNvSpPr/>
          <p:nvPr/>
        </p:nvSpPr>
        <p:spPr>
          <a:xfrm>
            <a:off x="3227495" y="1881718"/>
            <a:ext cx="5329765" cy="3832861"/>
          </a:xfrm>
          <a:prstGeom prst="roundRect">
            <a:avLst>
              <a:gd name="adj" fmla="val 5390"/>
            </a:avLst>
          </a:prstGeom>
          <a:noFill/>
          <a:ln w="28575" cap="rnd">
            <a:solidFill>
              <a:schemeClr val="bg1">
                <a:lumMod val="65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6" name="Freeform 152"/>
          <p:cNvSpPr>
            <a:spLocks/>
          </p:cNvSpPr>
          <p:nvPr/>
        </p:nvSpPr>
        <p:spPr bwMode="auto">
          <a:xfrm>
            <a:off x="3134112" y="1806902"/>
            <a:ext cx="303092" cy="3976257"/>
          </a:xfrm>
          <a:custGeom>
            <a:avLst/>
            <a:gdLst>
              <a:gd name="T0" fmla="*/ 3515 w 3515"/>
              <a:gd name="T1" fmla="*/ 3292 h 3326"/>
              <a:gd name="T2" fmla="*/ 3481 w 3515"/>
              <a:gd name="T3" fmla="*/ 3326 h 3326"/>
              <a:gd name="T4" fmla="*/ 34 w 3515"/>
              <a:gd name="T5" fmla="*/ 3326 h 3326"/>
              <a:gd name="T6" fmla="*/ 0 w 3515"/>
              <a:gd name="T7" fmla="*/ 3292 h 3326"/>
              <a:gd name="T8" fmla="*/ 0 w 3515"/>
              <a:gd name="T9" fmla="*/ 34 h 3326"/>
              <a:gd name="T10" fmla="*/ 34 w 3515"/>
              <a:gd name="T11" fmla="*/ 0 h 3326"/>
              <a:gd name="T12" fmla="*/ 3481 w 3515"/>
              <a:gd name="T13" fmla="*/ 0 h 3326"/>
              <a:gd name="T14" fmla="*/ 3515 w 3515"/>
              <a:gd name="T15" fmla="*/ 34 h 3326"/>
              <a:gd name="T16" fmla="*/ 3515 w 3515"/>
              <a:gd name="T17" fmla="*/ 3292 h 3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515" h="3326">
                <a:moveTo>
                  <a:pt x="3515" y="3292"/>
                </a:moveTo>
                <a:cubicBezTo>
                  <a:pt x="3515" y="3311"/>
                  <a:pt x="3500" y="3326"/>
                  <a:pt x="3481" y="3326"/>
                </a:cubicBezTo>
                <a:cubicBezTo>
                  <a:pt x="34" y="3326"/>
                  <a:pt x="34" y="3326"/>
                  <a:pt x="34" y="3326"/>
                </a:cubicBezTo>
                <a:cubicBezTo>
                  <a:pt x="15" y="3326"/>
                  <a:pt x="0" y="3311"/>
                  <a:pt x="0" y="3292"/>
                </a:cubicBezTo>
                <a:cubicBezTo>
                  <a:pt x="0" y="34"/>
                  <a:pt x="0" y="34"/>
                  <a:pt x="0" y="34"/>
                </a:cubicBezTo>
                <a:cubicBezTo>
                  <a:pt x="0" y="15"/>
                  <a:pt x="15" y="0"/>
                  <a:pt x="34" y="0"/>
                </a:cubicBezTo>
                <a:cubicBezTo>
                  <a:pt x="3481" y="0"/>
                  <a:pt x="3481" y="0"/>
                  <a:pt x="3481" y="0"/>
                </a:cubicBezTo>
                <a:cubicBezTo>
                  <a:pt x="3500" y="0"/>
                  <a:pt x="3515" y="15"/>
                  <a:pt x="3515" y="34"/>
                </a:cubicBezTo>
                <a:cubicBezTo>
                  <a:pt x="3515" y="3292"/>
                  <a:pt x="3515" y="3292"/>
                  <a:pt x="3515" y="3292"/>
                </a:cubicBezTo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43" name="Left Bracket 842">
            <a:extLst>
              <a:ext uri="{FF2B5EF4-FFF2-40B4-BE49-F238E27FC236}">
                <a16:creationId xmlns:a16="http://schemas.microsoft.com/office/drawing/2014/main" id="{8707C637-F8F7-435A-B88B-DA9F6985D822}"/>
              </a:ext>
            </a:extLst>
          </p:cNvPr>
          <p:cNvSpPr/>
          <p:nvPr/>
        </p:nvSpPr>
        <p:spPr>
          <a:xfrm>
            <a:off x="3228779" y="1881718"/>
            <a:ext cx="210007" cy="3832861"/>
          </a:xfrm>
          <a:prstGeom prst="leftBracket">
            <a:avLst>
              <a:gd name="adj" fmla="val 106301"/>
            </a:avLst>
          </a:prstGeom>
          <a:noFill/>
          <a:ln w="28575" cap="rnd">
            <a:solidFill>
              <a:schemeClr val="bg1">
                <a:lumMod val="65000"/>
              </a:schemeClr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91" name="TextBox 790"/>
          <p:cNvSpPr txBox="1"/>
          <p:nvPr/>
        </p:nvSpPr>
        <p:spPr>
          <a:xfrm>
            <a:off x="3437204" y="5902234"/>
            <a:ext cx="4947763" cy="43413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lIns="0" tIns="18288" rIns="0" bIns="0" rtlCol="0" anchor="ctr">
            <a:noAutofit/>
          </a:bodyPr>
          <a:lstStyle>
            <a:defPPr>
              <a:defRPr lang="en-US"/>
            </a:defPPr>
            <a:lvl1pPr algn="ctr">
              <a:lnSpc>
                <a:spcPct val="80000"/>
              </a:lnSpc>
              <a:defRPr sz="1600">
                <a:solidFill>
                  <a:schemeClr val="bg1"/>
                </a:solidFill>
                <a:latin typeface="+mj-lt"/>
                <a:ea typeface="Source Sans Pro Light" panose="020B0403030403020204" pitchFamily="34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Source Sans Pro Light" panose="020B0403030403020204" pitchFamily="34" charset="0"/>
                <a:cs typeface="+mn-cs"/>
              </a:rPr>
              <a:t>HPCC Systems Data Lake</a:t>
            </a:r>
          </a:p>
        </p:txBody>
      </p:sp>
      <p:sp>
        <p:nvSpPr>
          <p:cNvPr id="745" name="Trapezoid 744">
            <a:extLst>
              <a:ext uri="{FF2B5EF4-FFF2-40B4-BE49-F238E27FC236}">
                <a16:creationId xmlns:a16="http://schemas.microsoft.com/office/drawing/2014/main" id="{9A5485EC-F3C4-48F7-834B-0E2043798CEB}"/>
              </a:ext>
            </a:extLst>
          </p:cNvPr>
          <p:cNvSpPr/>
          <p:nvPr/>
        </p:nvSpPr>
        <p:spPr>
          <a:xfrm rot="16200000" flipH="1">
            <a:off x="7127337" y="3307216"/>
            <a:ext cx="3853014" cy="977922"/>
          </a:xfrm>
          <a:prstGeom prst="trapezoid">
            <a:avLst>
              <a:gd name="adj" fmla="val 197000"/>
            </a:avLst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44" name="Freeform 33">
            <a:extLst>
              <a:ext uri="{FF2B5EF4-FFF2-40B4-BE49-F238E27FC236}">
                <a16:creationId xmlns:a16="http://schemas.microsoft.com/office/drawing/2014/main" id="{61CE8037-7DA2-4707-86D5-0A324A345F5C}"/>
              </a:ext>
            </a:extLst>
          </p:cNvPr>
          <p:cNvSpPr>
            <a:spLocks/>
          </p:cNvSpPr>
          <p:nvPr/>
        </p:nvSpPr>
        <p:spPr bwMode="auto">
          <a:xfrm>
            <a:off x="9364625" y="4805712"/>
            <a:ext cx="830862" cy="778568"/>
          </a:xfrm>
          <a:prstGeom prst="roundRect">
            <a:avLst>
              <a:gd name="adj" fmla="val 902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41" name="Freeform 33">
            <a:extLst>
              <a:ext uri="{FF2B5EF4-FFF2-40B4-BE49-F238E27FC236}">
                <a16:creationId xmlns:a16="http://schemas.microsoft.com/office/drawing/2014/main" id="{0D436CE8-771F-4D33-A6B1-749D22D9F8A0}"/>
              </a:ext>
            </a:extLst>
          </p:cNvPr>
          <p:cNvSpPr>
            <a:spLocks/>
          </p:cNvSpPr>
          <p:nvPr/>
        </p:nvSpPr>
        <p:spPr bwMode="auto">
          <a:xfrm>
            <a:off x="9364625" y="2941630"/>
            <a:ext cx="830862" cy="778568"/>
          </a:xfrm>
          <a:prstGeom prst="roundRect">
            <a:avLst>
              <a:gd name="adj" fmla="val 902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380" name="Trapezoid 1379"/>
          <p:cNvSpPr/>
          <p:nvPr/>
        </p:nvSpPr>
        <p:spPr>
          <a:xfrm rot="5400000">
            <a:off x="4549751" y="1720021"/>
            <a:ext cx="3498306" cy="4152309"/>
          </a:xfrm>
          <a:prstGeom prst="trapezoid">
            <a:avLst>
              <a:gd name="adj" fmla="val 39238"/>
            </a:avLst>
          </a:prstGeom>
          <a:gradFill flip="none" rotWithShape="1">
            <a:gsLst>
              <a:gs pos="15000">
                <a:schemeClr val="bg1">
                  <a:lumMod val="75000"/>
                </a:schemeClr>
              </a:gs>
              <a:gs pos="100000">
                <a:schemeClr val="bg1"/>
              </a:gs>
              <a:gs pos="100000">
                <a:schemeClr val="bg1">
                  <a:lumMod val="100000"/>
                </a:schemeClr>
              </a:gs>
            </a:gsLst>
            <a:lin ang="54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7" name="Oval 159">
            <a:extLst>
              <a:ext uri="{FF2B5EF4-FFF2-40B4-BE49-F238E27FC236}">
                <a16:creationId xmlns:a16="http://schemas.microsoft.com/office/drawing/2014/main" id="{3712CCFA-E8AB-421F-ADCF-08B3781FE3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4455" y="2176925"/>
            <a:ext cx="1193800" cy="32385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25" name="Oval 160">
            <a:extLst>
              <a:ext uri="{FF2B5EF4-FFF2-40B4-BE49-F238E27FC236}">
                <a16:creationId xmlns:a16="http://schemas.microsoft.com/office/drawing/2014/main" id="{BAFE2C5D-6716-445D-9760-8CBFD859B3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46362" y="2722460"/>
            <a:ext cx="1064197" cy="21463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323881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HPCC Systems (Small to Big Data) ETL</a:t>
            </a:r>
          </a:p>
        </p:txBody>
      </p:sp>
      <p:sp>
        <p:nvSpPr>
          <p:cNvPr id="3233" name="Oval 159"/>
          <p:cNvSpPr>
            <a:spLocks noChangeArrowheads="1"/>
          </p:cNvSpPr>
          <p:nvPr/>
        </p:nvSpPr>
        <p:spPr bwMode="auto">
          <a:xfrm>
            <a:off x="3661118" y="2176925"/>
            <a:ext cx="1193800" cy="3238500"/>
          </a:xfrm>
          <a:prstGeom prst="ellips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34" name="Oval 160"/>
          <p:cNvSpPr>
            <a:spLocks noChangeArrowheads="1"/>
          </p:cNvSpPr>
          <p:nvPr/>
        </p:nvSpPr>
        <p:spPr bwMode="auto">
          <a:xfrm>
            <a:off x="5415384" y="2722460"/>
            <a:ext cx="1064197" cy="2146300"/>
          </a:xfrm>
          <a:prstGeom prst="ellipse">
            <a:avLst/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bg1">
                  <a:lumMod val="85000"/>
                </a:schemeClr>
              </a:gs>
            </a:gsLst>
            <a:lin ang="10800000" scaled="1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72" name="Oval 183"/>
          <p:cNvSpPr>
            <a:spLocks noChangeArrowheads="1"/>
          </p:cNvSpPr>
          <p:nvPr/>
        </p:nvSpPr>
        <p:spPr bwMode="auto">
          <a:xfrm>
            <a:off x="2310810" y="4239782"/>
            <a:ext cx="124983" cy="124983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27" name="Oval 290"/>
          <p:cNvSpPr>
            <a:spLocks noChangeArrowheads="1"/>
          </p:cNvSpPr>
          <p:nvPr/>
        </p:nvSpPr>
        <p:spPr bwMode="auto">
          <a:xfrm>
            <a:off x="2307762" y="3887695"/>
            <a:ext cx="214911" cy="214911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86" name="Freeform 12"/>
          <p:cNvSpPr>
            <a:spLocks/>
          </p:cNvSpPr>
          <p:nvPr/>
        </p:nvSpPr>
        <p:spPr bwMode="auto">
          <a:xfrm>
            <a:off x="8375059" y="4175766"/>
            <a:ext cx="713320" cy="963287"/>
          </a:xfrm>
          <a:custGeom>
            <a:avLst/>
            <a:gdLst>
              <a:gd name="T0" fmla="*/ 468 w 468"/>
              <a:gd name="T1" fmla="*/ 632 h 632"/>
              <a:gd name="T2" fmla="*/ 197 w 468"/>
              <a:gd name="T3" fmla="*/ 632 h 632"/>
              <a:gd name="T4" fmla="*/ 0 w 468"/>
              <a:gd name="T5" fmla="*/ 11 h 632"/>
              <a:gd name="T6" fmla="*/ 32 w 468"/>
              <a:gd name="T7" fmla="*/ 0 h 632"/>
              <a:gd name="T8" fmla="*/ 222 w 468"/>
              <a:gd name="T9" fmla="*/ 598 h 632"/>
              <a:gd name="T10" fmla="*/ 468 w 468"/>
              <a:gd name="T11" fmla="*/ 598 h 632"/>
              <a:gd name="T12" fmla="*/ 468 w 468"/>
              <a:gd name="T13" fmla="*/ 632 h 6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68" h="632">
                <a:moveTo>
                  <a:pt x="468" y="632"/>
                </a:moveTo>
                <a:lnTo>
                  <a:pt x="197" y="632"/>
                </a:lnTo>
                <a:lnTo>
                  <a:pt x="0" y="11"/>
                </a:lnTo>
                <a:lnTo>
                  <a:pt x="32" y="0"/>
                </a:lnTo>
                <a:lnTo>
                  <a:pt x="222" y="598"/>
                </a:lnTo>
                <a:lnTo>
                  <a:pt x="468" y="598"/>
                </a:lnTo>
                <a:lnTo>
                  <a:pt x="468" y="632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42" name="Freeform 169"/>
          <p:cNvSpPr>
            <a:spLocks/>
          </p:cNvSpPr>
          <p:nvPr/>
        </p:nvSpPr>
        <p:spPr bwMode="auto">
          <a:xfrm>
            <a:off x="2373301" y="5376826"/>
            <a:ext cx="204241" cy="187476"/>
          </a:xfrm>
          <a:custGeom>
            <a:avLst/>
            <a:gdLst>
              <a:gd name="T0" fmla="*/ 38 w 162"/>
              <a:gd name="T1" fmla="*/ 0 h 150"/>
              <a:gd name="T2" fmla="*/ 0 w 162"/>
              <a:gd name="T3" fmla="*/ 69 h 150"/>
              <a:gd name="T4" fmla="*/ 81 w 162"/>
              <a:gd name="T5" fmla="*/ 150 h 150"/>
              <a:gd name="T6" fmla="*/ 162 w 162"/>
              <a:gd name="T7" fmla="*/ 69 h 150"/>
              <a:gd name="T8" fmla="*/ 153 w 162"/>
              <a:gd name="T9" fmla="*/ 33 h 150"/>
              <a:gd name="T10" fmla="*/ 149 w 162"/>
              <a:gd name="T11" fmla="*/ 33 h 150"/>
              <a:gd name="T12" fmla="*/ 38 w 162"/>
              <a:gd name="T13" fmla="*/ 0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62" h="150">
                <a:moveTo>
                  <a:pt x="38" y="0"/>
                </a:moveTo>
                <a:cubicBezTo>
                  <a:pt x="15" y="14"/>
                  <a:pt x="0" y="40"/>
                  <a:pt x="0" y="69"/>
                </a:cubicBezTo>
                <a:cubicBezTo>
                  <a:pt x="0" y="114"/>
                  <a:pt x="36" y="150"/>
                  <a:pt x="81" y="150"/>
                </a:cubicBezTo>
                <a:cubicBezTo>
                  <a:pt x="125" y="150"/>
                  <a:pt x="162" y="114"/>
                  <a:pt x="162" y="69"/>
                </a:cubicBezTo>
                <a:cubicBezTo>
                  <a:pt x="162" y="56"/>
                  <a:pt x="158" y="44"/>
                  <a:pt x="153" y="33"/>
                </a:cubicBezTo>
                <a:cubicBezTo>
                  <a:pt x="152" y="33"/>
                  <a:pt x="150" y="33"/>
                  <a:pt x="149" y="33"/>
                </a:cubicBezTo>
                <a:cubicBezTo>
                  <a:pt x="108" y="33"/>
                  <a:pt x="70" y="21"/>
                  <a:pt x="38" y="0"/>
                </a:cubicBezTo>
              </a:path>
            </a:pathLst>
          </a:cu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43" name="Oval 170"/>
          <p:cNvSpPr>
            <a:spLocks noChangeArrowheads="1"/>
          </p:cNvSpPr>
          <p:nvPr/>
        </p:nvSpPr>
        <p:spPr bwMode="auto">
          <a:xfrm>
            <a:off x="1911082" y="3186051"/>
            <a:ext cx="213386" cy="214911"/>
          </a:xfrm>
          <a:prstGeom prst="ellipse">
            <a:avLst/>
          </a:pr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44" name="Freeform 171"/>
          <p:cNvSpPr>
            <a:spLocks/>
          </p:cNvSpPr>
          <p:nvPr/>
        </p:nvSpPr>
        <p:spPr bwMode="auto">
          <a:xfrm>
            <a:off x="2204117" y="2029709"/>
            <a:ext cx="224056" cy="234725"/>
          </a:xfrm>
          <a:custGeom>
            <a:avLst/>
            <a:gdLst>
              <a:gd name="T0" fmla="*/ 93 w 178"/>
              <a:gd name="T1" fmla="*/ 0 h 186"/>
              <a:gd name="T2" fmla="*/ 0 w 178"/>
              <a:gd name="T3" fmla="*/ 93 h 186"/>
              <a:gd name="T4" fmla="*/ 87 w 178"/>
              <a:gd name="T5" fmla="*/ 186 h 186"/>
              <a:gd name="T6" fmla="*/ 178 w 178"/>
              <a:gd name="T7" fmla="*/ 58 h 186"/>
              <a:gd name="T8" fmla="*/ 93 w 178"/>
              <a:gd name="T9" fmla="*/ 0 h 1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8" h="186">
                <a:moveTo>
                  <a:pt x="93" y="0"/>
                </a:moveTo>
                <a:cubicBezTo>
                  <a:pt x="41" y="0"/>
                  <a:pt x="0" y="42"/>
                  <a:pt x="0" y="93"/>
                </a:cubicBezTo>
                <a:cubicBezTo>
                  <a:pt x="0" y="143"/>
                  <a:pt x="39" y="183"/>
                  <a:pt x="87" y="186"/>
                </a:cubicBezTo>
                <a:cubicBezTo>
                  <a:pt x="99" y="132"/>
                  <a:pt x="133" y="86"/>
                  <a:pt x="178" y="58"/>
                </a:cubicBezTo>
                <a:cubicBezTo>
                  <a:pt x="164" y="24"/>
                  <a:pt x="131" y="0"/>
                  <a:pt x="93" y="0"/>
                </a:cubicBezTo>
              </a:path>
            </a:pathLst>
          </a:custGeom>
          <a:solidFill>
            <a:schemeClr val="accent2">
              <a:lumMod val="75000"/>
              <a:alpha val="13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46" name="Freeform 174"/>
          <p:cNvSpPr>
            <a:spLocks/>
          </p:cNvSpPr>
          <p:nvPr/>
        </p:nvSpPr>
        <p:spPr bwMode="auto">
          <a:xfrm>
            <a:off x="2609551" y="2061717"/>
            <a:ext cx="542611" cy="490789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48" name="Freeform 176"/>
          <p:cNvSpPr>
            <a:spLocks/>
          </p:cNvSpPr>
          <p:nvPr/>
        </p:nvSpPr>
        <p:spPr bwMode="auto">
          <a:xfrm>
            <a:off x="2609551" y="2787231"/>
            <a:ext cx="542611" cy="490789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50" name="Freeform 178"/>
          <p:cNvSpPr>
            <a:spLocks/>
          </p:cNvSpPr>
          <p:nvPr/>
        </p:nvSpPr>
        <p:spPr bwMode="auto">
          <a:xfrm>
            <a:off x="2609551" y="3489881"/>
            <a:ext cx="542611" cy="492313"/>
          </a:xfrm>
          <a:custGeom>
            <a:avLst/>
            <a:gdLst>
              <a:gd name="T0" fmla="*/ 356 w 356"/>
              <a:gd name="T1" fmla="*/ 149 h 323"/>
              <a:gd name="T2" fmla="*/ 9 w 356"/>
              <a:gd name="T3" fmla="*/ 323 h 323"/>
              <a:gd name="T4" fmla="*/ 0 w 356"/>
              <a:gd name="T5" fmla="*/ 0 h 323"/>
              <a:gd name="T6" fmla="*/ 356 w 356"/>
              <a:gd name="T7" fmla="*/ 149 h 3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3">
                <a:moveTo>
                  <a:pt x="356" y="149"/>
                </a:moveTo>
                <a:lnTo>
                  <a:pt x="9" y="323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52" name="Freeform 180"/>
          <p:cNvSpPr>
            <a:spLocks/>
          </p:cNvSpPr>
          <p:nvPr/>
        </p:nvSpPr>
        <p:spPr bwMode="auto">
          <a:xfrm>
            <a:off x="2609551" y="4215395"/>
            <a:ext cx="542611" cy="490789"/>
          </a:xfrm>
          <a:custGeom>
            <a:avLst/>
            <a:gdLst>
              <a:gd name="T0" fmla="*/ 356 w 356"/>
              <a:gd name="T1" fmla="*/ 148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8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8"/>
                </a:moveTo>
                <a:lnTo>
                  <a:pt x="9" y="322"/>
                </a:lnTo>
                <a:lnTo>
                  <a:pt x="0" y="0"/>
                </a:lnTo>
                <a:lnTo>
                  <a:pt x="356" y="148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54" name="Freeform 182"/>
          <p:cNvSpPr>
            <a:spLocks/>
          </p:cNvSpPr>
          <p:nvPr/>
        </p:nvSpPr>
        <p:spPr bwMode="auto">
          <a:xfrm>
            <a:off x="2609551" y="4921095"/>
            <a:ext cx="542611" cy="490789"/>
          </a:xfrm>
          <a:custGeom>
            <a:avLst/>
            <a:gdLst>
              <a:gd name="T0" fmla="*/ 356 w 356"/>
              <a:gd name="T1" fmla="*/ 149 h 322"/>
              <a:gd name="T2" fmla="*/ 9 w 356"/>
              <a:gd name="T3" fmla="*/ 322 h 322"/>
              <a:gd name="T4" fmla="*/ 0 w 356"/>
              <a:gd name="T5" fmla="*/ 0 h 322"/>
              <a:gd name="T6" fmla="*/ 356 w 356"/>
              <a:gd name="T7" fmla="*/ 149 h 3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56" h="322">
                <a:moveTo>
                  <a:pt x="356" y="149"/>
                </a:moveTo>
                <a:lnTo>
                  <a:pt x="9" y="322"/>
                </a:lnTo>
                <a:lnTo>
                  <a:pt x="0" y="0"/>
                </a:lnTo>
                <a:lnTo>
                  <a:pt x="356" y="149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55" name="Oval 183"/>
          <p:cNvSpPr>
            <a:spLocks noChangeArrowheads="1"/>
          </p:cNvSpPr>
          <p:nvPr/>
        </p:nvSpPr>
        <p:spPr bwMode="auto">
          <a:xfrm>
            <a:off x="2201069" y="4654361"/>
            <a:ext cx="204241" cy="204241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57" name="Oval 185"/>
          <p:cNvSpPr>
            <a:spLocks noChangeArrowheads="1"/>
          </p:cNvSpPr>
          <p:nvPr/>
        </p:nvSpPr>
        <p:spPr bwMode="auto">
          <a:xfrm>
            <a:off x="1995305" y="2663771"/>
            <a:ext cx="182903" cy="182903"/>
          </a:xfrm>
          <a:prstGeom prst="ellipse">
            <a:avLst/>
          </a:prstGeom>
          <a:solidFill>
            <a:schemeClr val="accent2">
              <a:lumMod val="75000"/>
              <a:alpha val="3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41" name="Rectangle 368"/>
          <p:cNvSpPr>
            <a:spLocks noChangeArrowheads="1"/>
          </p:cNvSpPr>
          <p:nvPr/>
        </p:nvSpPr>
        <p:spPr bwMode="auto">
          <a:xfrm>
            <a:off x="212034" y="3520232"/>
            <a:ext cx="1356044" cy="57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C9E8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Big Data</a:t>
            </a:r>
          </a:p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200" b="0" i="0" u="none" strike="noStrike" kern="1200" cap="none" spc="0" normalizeH="0" baseline="0" noProof="0" dirty="0">
                <a:ln>
                  <a:noFill/>
                </a:ln>
                <a:solidFill>
                  <a:srgbClr val="99C9E8"/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Sources</a:t>
            </a:r>
          </a:p>
        </p:txBody>
      </p:sp>
      <p:sp>
        <p:nvSpPr>
          <p:cNvPr id="3046" name="Freeform 373"/>
          <p:cNvSpPr>
            <a:spLocks/>
          </p:cNvSpPr>
          <p:nvPr/>
        </p:nvSpPr>
        <p:spPr bwMode="auto">
          <a:xfrm>
            <a:off x="1538689" y="1869670"/>
            <a:ext cx="386689" cy="3851624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338" h="3057">
                <a:moveTo>
                  <a:pt x="338" y="3057"/>
                </a:moveTo>
                <a:cubicBezTo>
                  <a:pt x="211" y="3057"/>
                  <a:pt x="108" y="2953"/>
                  <a:pt x="108" y="2826"/>
                </a:cubicBezTo>
                <a:cubicBezTo>
                  <a:pt x="108" y="1606"/>
                  <a:pt x="108" y="1606"/>
                  <a:pt x="108" y="1606"/>
                </a:cubicBezTo>
                <a:cubicBezTo>
                  <a:pt x="0" y="1530"/>
                  <a:pt x="0" y="1530"/>
                  <a:pt x="0" y="1530"/>
                </a:cubicBezTo>
                <a:cubicBezTo>
                  <a:pt x="108" y="1448"/>
                  <a:pt x="108" y="1448"/>
                  <a:pt x="108" y="1448"/>
                </a:cubicBezTo>
                <a:cubicBezTo>
                  <a:pt x="108" y="230"/>
                  <a:pt x="108" y="230"/>
                  <a:pt x="108" y="230"/>
                </a:cubicBezTo>
                <a:cubicBezTo>
                  <a:pt x="108" y="103"/>
                  <a:pt x="211" y="0"/>
                  <a:pt x="338" y="0"/>
                </a:cubicBezTo>
                <a:cubicBezTo>
                  <a:pt x="338" y="16"/>
                  <a:pt x="338" y="16"/>
                  <a:pt x="338" y="16"/>
                </a:cubicBezTo>
                <a:cubicBezTo>
                  <a:pt x="220" y="16"/>
                  <a:pt x="124" y="112"/>
                  <a:pt x="124" y="230"/>
                </a:cubicBezTo>
                <a:cubicBezTo>
                  <a:pt x="124" y="1455"/>
                  <a:pt x="124" y="1455"/>
                  <a:pt x="124" y="1455"/>
                </a:cubicBezTo>
                <a:cubicBezTo>
                  <a:pt x="27" y="1529"/>
                  <a:pt x="27" y="1529"/>
                  <a:pt x="27" y="1529"/>
                </a:cubicBezTo>
                <a:cubicBezTo>
                  <a:pt x="124" y="1598"/>
                  <a:pt x="124" y="1598"/>
                  <a:pt x="124" y="1598"/>
                </a:cubicBezTo>
                <a:cubicBezTo>
                  <a:pt x="124" y="2826"/>
                  <a:pt x="124" y="2826"/>
                  <a:pt x="124" y="2826"/>
                </a:cubicBezTo>
                <a:cubicBezTo>
                  <a:pt x="124" y="2944"/>
                  <a:pt x="220" y="3041"/>
                  <a:pt x="338" y="3041"/>
                </a:cubicBezTo>
                <a:lnTo>
                  <a:pt x="338" y="3057"/>
                </a:lnTo>
                <a:close/>
              </a:path>
            </a:pathLst>
          </a:custGeom>
          <a:solidFill>
            <a:schemeClr val="accent2"/>
          </a:solidFill>
          <a:ln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4" name="Oval 185"/>
          <p:cNvSpPr>
            <a:spLocks noChangeArrowheads="1"/>
          </p:cNvSpPr>
          <p:nvPr/>
        </p:nvSpPr>
        <p:spPr bwMode="auto">
          <a:xfrm>
            <a:off x="2205720" y="3326352"/>
            <a:ext cx="134129" cy="134129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5" name="Oval 185"/>
          <p:cNvSpPr>
            <a:spLocks noChangeArrowheads="1"/>
          </p:cNvSpPr>
          <p:nvPr/>
        </p:nvSpPr>
        <p:spPr bwMode="auto">
          <a:xfrm>
            <a:off x="2882381" y="4651313"/>
            <a:ext cx="134129" cy="134129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6" name="Oval 185"/>
          <p:cNvSpPr>
            <a:spLocks noChangeArrowheads="1"/>
          </p:cNvSpPr>
          <p:nvPr/>
        </p:nvSpPr>
        <p:spPr bwMode="auto">
          <a:xfrm>
            <a:off x="1879886" y="4848834"/>
            <a:ext cx="134129" cy="134129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7" name="Oval 185"/>
          <p:cNvSpPr>
            <a:spLocks noChangeArrowheads="1"/>
          </p:cNvSpPr>
          <p:nvPr/>
        </p:nvSpPr>
        <p:spPr bwMode="auto">
          <a:xfrm>
            <a:off x="2971023" y="2822287"/>
            <a:ext cx="134129" cy="134129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8" name="Oval 185"/>
          <p:cNvSpPr>
            <a:spLocks noChangeArrowheads="1"/>
          </p:cNvSpPr>
          <p:nvPr/>
        </p:nvSpPr>
        <p:spPr bwMode="auto">
          <a:xfrm>
            <a:off x="1975490" y="4210823"/>
            <a:ext cx="82305" cy="82305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69" name="Oval 185"/>
          <p:cNvSpPr>
            <a:spLocks noChangeArrowheads="1"/>
          </p:cNvSpPr>
          <p:nvPr/>
        </p:nvSpPr>
        <p:spPr bwMode="auto">
          <a:xfrm>
            <a:off x="2918962" y="5209166"/>
            <a:ext cx="134129" cy="134129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70" name="Oval 185"/>
          <p:cNvSpPr>
            <a:spLocks noChangeArrowheads="1"/>
          </p:cNvSpPr>
          <p:nvPr/>
        </p:nvSpPr>
        <p:spPr bwMode="auto">
          <a:xfrm>
            <a:off x="1961772" y="5536867"/>
            <a:ext cx="82305" cy="82305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71" name="Oval 185"/>
          <p:cNvSpPr>
            <a:spLocks noChangeArrowheads="1"/>
          </p:cNvSpPr>
          <p:nvPr/>
        </p:nvSpPr>
        <p:spPr bwMode="auto">
          <a:xfrm>
            <a:off x="2766543" y="4247403"/>
            <a:ext cx="82305" cy="82305"/>
          </a:xfrm>
          <a:prstGeom prst="ellipse">
            <a:avLst/>
          </a:prstGeom>
          <a:solidFill>
            <a:schemeClr val="accent2">
              <a:lumMod val="75000"/>
              <a:alpha val="34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90" name="TextBox 789"/>
          <p:cNvSpPr txBox="1"/>
          <p:nvPr/>
        </p:nvSpPr>
        <p:spPr>
          <a:xfrm>
            <a:off x="1306778" y="5822950"/>
            <a:ext cx="1798375" cy="592706"/>
          </a:xfrm>
          <a:prstGeom prst="rect">
            <a:avLst/>
          </a:prstGeom>
          <a:solidFill>
            <a:schemeClr val="accent2"/>
          </a:solidFill>
        </p:spPr>
        <p:txBody>
          <a:bodyPr wrap="square" lIns="0" tIns="18288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778B">
                    <a:lumMod val="75000"/>
                  </a:srgbClr>
                </a:solidFill>
                <a:effectLst/>
                <a:uLnTx/>
                <a:uFillTx/>
                <a:latin typeface="Source Sans Pro"/>
                <a:ea typeface="Source Sans Pro Light" panose="020B0403030403020204" pitchFamily="34" charset="0"/>
                <a:cs typeface="+mn-cs"/>
              </a:rPr>
              <a:t>Unstructured and Structured Content</a:t>
            </a:r>
          </a:p>
        </p:txBody>
      </p:sp>
      <p:sp>
        <p:nvSpPr>
          <p:cNvPr id="792" name="TextBox 791"/>
          <p:cNvSpPr txBox="1"/>
          <p:nvPr/>
        </p:nvSpPr>
        <p:spPr>
          <a:xfrm>
            <a:off x="9088379" y="5902234"/>
            <a:ext cx="2532121" cy="434138"/>
          </a:xfrm>
          <a:prstGeom prst="rect">
            <a:avLst/>
          </a:prstGeom>
          <a:solidFill>
            <a:schemeClr val="accent4"/>
          </a:solidFill>
        </p:spPr>
        <p:txBody>
          <a:bodyPr wrap="square" lIns="0" tIns="18288" rIns="0" bIns="0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Source Sans Pro Light" panose="020B0403030403020204" pitchFamily="34" charset="0"/>
                <a:cs typeface="+mn-cs"/>
              </a:rPr>
              <a:t>Analysis Applications</a:t>
            </a:r>
          </a:p>
        </p:txBody>
      </p:sp>
      <p:sp>
        <p:nvSpPr>
          <p:cNvPr id="3245" name="Freeform 173"/>
          <p:cNvSpPr>
            <a:spLocks/>
          </p:cNvSpPr>
          <p:nvPr/>
        </p:nvSpPr>
        <p:spPr bwMode="auto">
          <a:xfrm rot="5400000">
            <a:off x="2527704" y="1924447"/>
            <a:ext cx="501852" cy="902494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chemeClr val="accent2"/>
              </a:gs>
              <a:gs pos="54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336" name="Freeform 305"/>
          <p:cNvSpPr>
            <a:spLocks noEditPoints="1"/>
          </p:cNvSpPr>
          <p:nvPr/>
        </p:nvSpPr>
        <p:spPr bwMode="auto">
          <a:xfrm>
            <a:off x="2011224" y="2123440"/>
            <a:ext cx="506030" cy="504507"/>
          </a:xfrm>
          <a:prstGeom prst="ellipse">
            <a:avLst/>
          </a:prstGeom>
          <a:solidFill>
            <a:schemeClr val="bg1"/>
          </a:solidFill>
          <a:ln w="19050"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46" name="Freeform 784"/>
          <p:cNvSpPr>
            <a:spLocks noChangeAspect="1" noEditPoints="1"/>
          </p:cNvSpPr>
          <p:nvPr/>
        </p:nvSpPr>
        <p:spPr bwMode="auto">
          <a:xfrm>
            <a:off x="2099527" y="2256807"/>
            <a:ext cx="329424" cy="237773"/>
          </a:xfrm>
          <a:custGeom>
            <a:avLst/>
            <a:gdLst>
              <a:gd name="T0" fmla="*/ 884 w 2429"/>
              <a:gd name="T1" fmla="*/ 936 h 1755"/>
              <a:gd name="T2" fmla="*/ 762 w 2429"/>
              <a:gd name="T3" fmla="*/ 1005 h 1755"/>
              <a:gd name="T4" fmla="*/ 760 w 2429"/>
              <a:gd name="T5" fmla="*/ 1008 h 1755"/>
              <a:gd name="T6" fmla="*/ 675 w 2429"/>
              <a:gd name="T7" fmla="*/ 1006 h 1755"/>
              <a:gd name="T8" fmla="*/ 673 w 2429"/>
              <a:gd name="T9" fmla="*/ 1004 h 1755"/>
              <a:gd name="T10" fmla="*/ 550 w 2429"/>
              <a:gd name="T11" fmla="*/ 926 h 1755"/>
              <a:gd name="T12" fmla="*/ 334 w 2429"/>
              <a:gd name="T13" fmla="*/ 1384 h 1755"/>
              <a:gd name="T14" fmla="*/ 335 w 2429"/>
              <a:gd name="T15" fmla="*/ 1386 h 1755"/>
              <a:gd name="T16" fmla="*/ 1085 w 2429"/>
              <a:gd name="T17" fmla="*/ 1400 h 1755"/>
              <a:gd name="T18" fmla="*/ 1086 w 2429"/>
              <a:gd name="T19" fmla="*/ 1398 h 1755"/>
              <a:gd name="T20" fmla="*/ 716 w 2429"/>
              <a:gd name="T21" fmla="*/ 974 h 1755"/>
              <a:gd name="T22" fmla="*/ 716 w 2429"/>
              <a:gd name="T23" fmla="*/ 528 h 1755"/>
              <a:gd name="T24" fmla="*/ 716 w 2429"/>
              <a:gd name="T25" fmla="*/ 974 h 1755"/>
              <a:gd name="T26" fmla="*/ 293 w 2429"/>
              <a:gd name="T27" fmla="*/ 264 h 1755"/>
              <a:gd name="T28" fmla="*/ 0 w 2429"/>
              <a:gd name="T29" fmla="*/ 1461 h 1755"/>
              <a:gd name="T30" fmla="*/ 1862 w 2429"/>
              <a:gd name="T31" fmla="*/ 1755 h 1755"/>
              <a:gd name="T32" fmla="*/ 2155 w 2429"/>
              <a:gd name="T33" fmla="*/ 557 h 1755"/>
              <a:gd name="T34" fmla="*/ 2053 w 2429"/>
              <a:gd name="T35" fmla="*/ 1461 h 1755"/>
              <a:gd name="T36" fmla="*/ 293 w 2429"/>
              <a:gd name="T37" fmla="*/ 1653 h 1755"/>
              <a:gd name="T38" fmla="*/ 101 w 2429"/>
              <a:gd name="T39" fmla="*/ 557 h 1755"/>
              <a:gd name="T40" fmla="*/ 1862 w 2429"/>
              <a:gd name="T41" fmla="*/ 365 h 1755"/>
              <a:gd name="T42" fmla="*/ 2053 w 2429"/>
              <a:gd name="T43" fmla="*/ 1461 h 1755"/>
              <a:gd name="T44" fmla="*/ 567 w 2429"/>
              <a:gd name="T45" fmla="*/ 0 h 1755"/>
              <a:gd name="T46" fmla="*/ 333 w 2429"/>
              <a:gd name="T47" fmla="*/ 211 h 1755"/>
              <a:gd name="T48" fmla="*/ 567 w 2429"/>
              <a:gd name="T49" fmla="*/ 102 h 1755"/>
              <a:gd name="T50" fmla="*/ 2327 w 2429"/>
              <a:gd name="T51" fmla="*/ 293 h 1755"/>
              <a:gd name="T52" fmla="*/ 2230 w 2429"/>
              <a:gd name="T53" fmla="*/ 1365 h 1755"/>
              <a:gd name="T54" fmla="*/ 2280 w 2429"/>
              <a:gd name="T55" fmla="*/ 1453 h 1755"/>
              <a:gd name="T56" fmla="*/ 2429 w 2429"/>
              <a:gd name="T57" fmla="*/ 293 h 1755"/>
              <a:gd name="T58" fmla="*/ 1773 w 2429"/>
              <a:gd name="T59" fmla="*/ 644 h 1755"/>
              <a:gd name="T60" fmla="*/ 1119 w 2429"/>
              <a:gd name="T61" fmla="*/ 715 h 1755"/>
              <a:gd name="T62" fmla="*/ 1773 w 2429"/>
              <a:gd name="T63" fmla="*/ 786 h 1755"/>
              <a:gd name="T64" fmla="*/ 1773 w 2429"/>
              <a:gd name="T65" fmla="*/ 644 h 1755"/>
              <a:gd name="T66" fmla="*/ 1257 w 2429"/>
              <a:gd name="T67" fmla="*/ 948 h 1755"/>
              <a:gd name="T68" fmla="*/ 1257 w 2429"/>
              <a:gd name="T69" fmla="*/ 999 h 1755"/>
              <a:gd name="T70" fmla="*/ 1804 w 2429"/>
              <a:gd name="T71" fmla="*/ 974 h 1755"/>
              <a:gd name="T72" fmla="*/ 1778 w 2429"/>
              <a:gd name="T73" fmla="*/ 1090 h 1755"/>
              <a:gd name="T74" fmla="*/ 1232 w 2429"/>
              <a:gd name="T75" fmla="*/ 1116 h 1755"/>
              <a:gd name="T76" fmla="*/ 1778 w 2429"/>
              <a:gd name="T77" fmla="*/ 1141 h 1755"/>
              <a:gd name="T78" fmla="*/ 1778 w 2429"/>
              <a:gd name="T79" fmla="*/ 1090 h 1755"/>
              <a:gd name="T80" fmla="*/ 1271 w 2429"/>
              <a:gd name="T81" fmla="*/ 1232 h 1755"/>
              <a:gd name="T82" fmla="*/ 1271 w 2429"/>
              <a:gd name="T83" fmla="*/ 1283 h 1755"/>
              <a:gd name="T84" fmla="*/ 1594 w 2429"/>
              <a:gd name="T85" fmla="*/ 1258 h 17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2429" h="1755">
                <a:moveTo>
                  <a:pt x="886" y="938"/>
                </a:moveTo>
                <a:cubicBezTo>
                  <a:pt x="884" y="936"/>
                  <a:pt x="884" y="936"/>
                  <a:pt x="884" y="936"/>
                </a:cubicBezTo>
                <a:cubicBezTo>
                  <a:pt x="883" y="938"/>
                  <a:pt x="883" y="938"/>
                  <a:pt x="883" y="938"/>
                </a:cubicBezTo>
                <a:cubicBezTo>
                  <a:pt x="851" y="973"/>
                  <a:pt x="808" y="997"/>
                  <a:pt x="762" y="1005"/>
                </a:cubicBezTo>
                <a:cubicBezTo>
                  <a:pt x="760" y="1006"/>
                  <a:pt x="760" y="1006"/>
                  <a:pt x="760" y="1006"/>
                </a:cubicBezTo>
                <a:cubicBezTo>
                  <a:pt x="760" y="1008"/>
                  <a:pt x="760" y="1008"/>
                  <a:pt x="760" y="1008"/>
                </a:cubicBezTo>
                <a:cubicBezTo>
                  <a:pt x="760" y="1139"/>
                  <a:pt x="736" y="1234"/>
                  <a:pt x="717" y="1234"/>
                </a:cubicBezTo>
                <a:cubicBezTo>
                  <a:pt x="699" y="1234"/>
                  <a:pt x="675" y="1171"/>
                  <a:pt x="675" y="1006"/>
                </a:cubicBezTo>
                <a:cubicBezTo>
                  <a:pt x="675" y="1004"/>
                  <a:pt x="675" y="1004"/>
                  <a:pt x="675" y="1004"/>
                </a:cubicBezTo>
                <a:cubicBezTo>
                  <a:pt x="673" y="1004"/>
                  <a:pt x="673" y="1004"/>
                  <a:pt x="673" y="1004"/>
                </a:cubicBezTo>
                <a:cubicBezTo>
                  <a:pt x="626" y="993"/>
                  <a:pt x="582" y="966"/>
                  <a:pt x="551" y="928"/>
                </a:cubicBezTo>
                <a:cubicBezTo>
                  <a:pt x="550" y="926"/>
                  <a:pt x="550" y="926"/>
                  <a:pt x="550" y="926"/>
                </a:cubicBezTo>
                <a:cubicBezTo>
                  <a:pt x="548" y="927"/>
                  <a:pt x="548" y="927"/>
                  <a:pt x="548" y="927"/>
                </a:cubicBezTo>
                <a:cubicBezTo>
                  <a:pt x="424" y="1012"/>
                  <a:pt x="342" y="1187"/>
                  <a:pt x="334" y="1384"/>
                </a:cubicBezTo>
                <a:cubicBezTo>
                  <a:pt x="334" y="1386"/>
                  <a:pt x="334" y="1386"/>
                  <a:pt x="334" y="1386"/>
                </a:cubicBezTo>
                <a:cubicBezTo>
                  <a:pt x="335" y="1386"/>
                  <a:pt x="335" y="1386"/>
                  <a:pt x="335" y="1386"/>
                </a:cubicBezTo>
                <a:cubicBezTo>
                  <a:pt x="451" y="1460"/>
                  <a:pt x="585" y="1499"/>
                  <a:pt x="721" y="1499"/>
                </a:cubicBezTo>
                <a:cubicBezTo>
                  <a:pt x="849" y="1499"/>
                  <a:pt x="975" y="1465"/>
                  <a:pt x="1085" y="1400"/>
                </a:cubicBezTo>
                <a:cubicBezTo>
                  <a:pt x="1086" y="1399"/>
                  <a:pt x="1086" y="1399"/>
                  <a:pt x="1086" y="1399"/>
                </a:cubicBezTo>
                <a:cubicBezTo>
                  <a:pt x="1086" y="1398"/>
                  <a:pt x="1086" y="1398"/>
                  <a:pt x="1086" y="1398"/>
                </a:cubicBezTo>
                <a:cubicBezTo>
                  <a:pt x="1082" y="1205"/>
                  <a:pt x="1005" y="1028"/>
                  <a:pt x="886" y="938"/>
                </a:cubicBezTo>
                <a:close/>
                <a:moveTo>
                  <a:pt x="716" y="974"/>
                </a:moveTo>
                <a:cubicBezTo>
                  <a:pt x="839" y="974"/>
                  <a:pt x="939" y="874"/>
                  <a:pt x="939" y="751"/>
                </a:cubicBezTo>
                <a:cubicBezTo>
                  <a:pt x="939" y="628"/>
                  <a:pt x="839" y="528"/>
                  <a:pt x="716" y="528"/>
                </a:cubicBezTo>
                <a:cubicBezTo>
                  <a:pt x="593" y="528"/>
                  <a:pt x="493" y="628"/>
                  <a:pt x="493" y="751"/>
                </a:cubicBezTo>
                <a:cubicBezTo>
                  <a:pt x="493" y="874"/>
                  <a:pt x="593" y="974"/>
                  <a:pt x="716" y="974"/>
                </a:cubicBezTo>
                <a:close/>
                <a:moveTo>
                  <a:pt x="1862" y="264"/>
                </a:moveTo>
                <a:cubicBezTo>
                  <a:pt x="293" y="264"/>
                  <a:pt x="293" y="264"/>
                  <a:pt x="293" y="264"/>
                </a:cubicBezTo>
                <a:cubicBezTo>
                  <a:pt x="132" y="264"/>
                  <a:pt x="0" y="395"/>
                  <a:pt x="0" y="557"/>
                </a:cubicBezTo>
                <a:cubicBezTo>
                  <a:pt x="0" y="1461"/>
                  <a:pt x="0" y="1461"/>
                  <a:pt x="0" y="1461"/>
                </a:cubicBezTo>
                <a:cubicBezTo>
                  <a:pt x="0" y="1623"/>
                  <a:pt x="132" y="1755"/>
                  <a:pt x="293" y="1755"/>
                </a:cubicBezTo>
                <a:cubicBezTo>
                  <a:pt x="1862" y="1755"/>
                  <a:pt x="1862" y="1755"/>
                  <a:pt x="1862" y="1755"/>
                </a:cubicBezTo>
                <a:cubicBezTo>
                  <a:pt x="2023" y="1755"/>
                  <a:pt x="2155" y="1623"/>
                  <a:pt x="2155" y="1461"/>
                </a:cubicBezTo>
                <a:cubicBezTo>
                  <a:pt x="2155" y="557"/>
                  <a:pt x="2155" y="557"/>
                  <a:pt x="2155" y="557"/>
                </a:cubicBezTo>
                <a:cubicBezTo>
                  <a:pt x="2155" y="395"/>
                  <a:pt x="2023" y="264"/>
                  <a:pt x="1862" y="264"/>
                </a:cubicBezTo>
                <a:close/>
                <a:moveTo>
                  <a:pt x="2053" y="1461"/>
                </a:moveTo>
                <a:cubicBezTo>
                  <a:pt x="2053" y="1567"/>
                  <a:pt x="1967" y="1653"/>
                  <a:pt x="1862" y="1653"/>
                </a:cubicBezTo>
                <a:cubicBezTo>
                  <a:pt x="293" y="1653"/>
                  <a:pt x="293" y="1653"/>
                  <a:pt x="293" y="1653"/>
                </a:cubicBezTo>
                <a:cubicBezTo>
                  <a:pt x="187" y="1653"/>
                  <a:pt x="101" y="1567"/>
                  <a:pt x="101" y="1461"/>
                </a:cubicBezTo>
                <a:cubicBezTo>
                  <a:pt x="101" y="557"/>
                  <a:pt x="101" y="557"/>
                  <a:pt x="101" y="557"/>
                </a:cubicBezTo>
                <a:cubicBezTo>
                  <a:pt x="101" y="451"/>
                  <a:pt x="187" y="365"/>
                  <a:pt x="293" y="365"/>
                </a:cubicBezTo>
                <a:cubicBezTo>
                  <a:pt x="1862" y="365"/>
                  <a:pt x="1862" y="365"/>
                  <a:pt x="1862" y="365"/>
                </a:cubicBezTo>
                <a:cubicBezTo>
                  <a:pt x="1967" y="365"/>
                  <a:pt x="2053" y="451"/>
                  <a:pt x="2053" y="557"/>
                </a:cubicBezTo>
                <a:lnTo>
                  <a:pt x="2053" y="1461"/>
                </a:lnTo>
                <a:close/>
                <a:moveTo>
                  <a:pt x="2135" y="0"/>
                </a:moveTo>
                <a:cubicBezTo>
                  <a:pt x="567" y="0"/>
                  <a:pt x="567" y="0"/>
                  <a:pt x="567" y="0"/>
                </a:cubicBezTo>
                <a:cubicBezTo>
                  <a:pt x="464" y="0"/>
                  <a:pt x="370" y="53"/>
                  <a:pt x="316" y="141"/>
                </a:cubicBezTo>
                <a:cubicBezTo>
                  <a:pt x="302" y="165"/>
                  <a:pt x="309" y="196"/>
                  <a:pt x="333" y="211"/>
                </a:cubicBezTo>
                <a:cubicBezTo>
                  <a:pt x="357" y="225"/>
                  <a:pt x="388" y="218"/>
                  <a:pt x="403" y="194"/>
                </a:cubicBezTo>
                <a:cubicBezTo>
                  <a:pt x="438" y="136"/>
                  <a:pt x="500" y="102"/>
                  <a:pt x="567" y="102"/>
                </a:cubicBezTo>
                <a:cubicBezTo>
                  <a:pt x="2135" y="102"/>
                  <a:pt x="2135" y="102"/>
                  <a:pt x="2135" y="102"/>
                </a:cubicBezTo>
                <a:cubicBezTo>
                  <a:pt x="2241" y="102"/>
                  <a:pt x="2327" y="188"/>
                  <a:pt x="2327" y="293"/>
                </a:cubicBezTo>
                <a:cubicBezTo>
                  <a:pt x="2327" y="1198"/>
                  <a:pt x="2327" y="1198"/>
                  <a:pt x="2327" y="1198"/>
                </a:cubicBezTo>
                <a:cubicBezTo>
                  <a:pt x="2327" y="1267"/>
                  <a:pt x="2290" y="1330"/>
                  <a:pt x="2230" y="1365"/>
                </a:cubicBezTo>
                <a:cubicBezTo>
                  <a:pt x="2206" y="1378"/>
                  <a:pt x="2197" y="1409"/>
                  <a:pt x="2211" y="1434"/>
                </a:cubicBezTo>
                <a:cubicBezTo>
                  <a:pt x="2225" y="1458"/>
                  <a:pt x="2256" y="1466"/>
                  <a:pt x="2280" y="1453"/>
                </a:cubicBezTo>
                <a:cubicBezTo>
                  <a:pt x="2372" y="1401"/>
                  <a:pt x="2429" y="1303"/>
                  <a:pt x="2429" y="1198"/>
                </a:cubicBezTo>
                <a:cubicBezTo>
                  <a:pt x="2429" y="293"/>
                  <a:pt x="2429" y="293"/>
                  <a:pt x="2429" y="293"/>
                </a:cubicBezTo>
                <a:cubicBezTo>
                  <a:pt x="2429" y="132"/>
                  <a:pt x="2297" y="0"/>
                  <a:pt x="2135" y="0"/>
                </a:cubicBezTo>
                <a:close/>
                <a:moveTo>
                  <a:pt x="1773" y="644"/>
                </a:moveTo>
                <a:cubicBezTo>
                  <a:pt x="1190" y="644"/>
                  <a:pt x="1190" y="644"/>
                  <a:pt x="1190" y="644"/>
                </a:cubicBezTo>
                <a:cubicBezTo>
                  <a:pt x="1151" y="644"/>
                  <a:pt x="1119" y="676"/>
                  <a:pt x="1119" y="715"/>
                </a:cubicBezTo>
                <a:cubicBezTo>
                  <a:pt x="1119" y="754"/>
                  <a:pt x="1151" y="786"/>
                  <a:pt x="1190" y="786"/>
                </a:cubicBezTo>
                <a:cubicBezTo>
                  <a:pt x="1773" y="786"/>
                  <a:pt x="1773" y="786"/>
                  <a:pt x="1773" y="786"/>
                </a:cubicBezTo>
                <a:cubicBezTo>
                  <a:pt x="1812" y="786"/>
                  <a:pt x="1844" y="754"/>
                  <a:pt x="1844" y="715"/>
                </a:cubicBezTo>
                <a:cubicBezTo>
                  <a:pt x="1844" y="676"/>
                  <a:pt x="1812" y="644"/>
                  <a:pt x="1773" y="644"/>
                </a:cubicBezTo>
                <a:close/>
                <a:moveTo>
                  <a:pt x="1778" y="948"/>
                </a:moveTo>
                <a:cubicBezTo>
                  <a:pt x="1257" y="948"/>
                  <a:pt x="1257" y="948"/>
                  <a:pt x="1257" y="948"/>
                </a:cubicBezTo>
                <a:cubicBezTo>
                  <a:pt x="1243" y="948"/>
                  <a:pt x="1232" y="960"/>
                  <a:pt x="1232" y="974"/>
                </a:cubicBezTo>
                <a:cubicBezTo>
                  <a:pt x="1232" y="988"/>
                  <a:pt x="1243" y="999"/>
                  <a:pt x="1257" y="999"/>
                </a:cubicBezTo>
                <a:cubicBezTo>
                  <a:pt x="1778" y="999"/>
                  <a:pt x="1778" y="999"/>
                  <a:pt x="1778" y="999"/>
                </a:cubicBezTo>
                <a:cubicBezTo>
                  <a:pt x="1792" y="999"/>
                  <a:pt x="1804" y="988"/>
                  <a:pt x="1804" y="974"/>
                </a:cubicBezTo>
                <a:cubicBezTo>
                  <a:pt x="1804" y="960"/>
                  <a:pt x="1792" y="948"/>
                  <a:pt x="1778" y="948"/>
                </a:cubicBezTo>
                <a:close/>
                <a:moveTo>
                  <a:pt x="1778" y="1090"/>
                </a:moveTo>
                <a:cubicBezTo>
                  <a:pt x="1257" y="1090"/>
                  <a:pt x="1257" y="1090"/>
                  <a:pt x="1257" y="1090"/>
                </a:cubicBezTo>
                <a:cubicBezTo>
                  <a:pt x="1243" y="1090"/>
                  <a:pt x="1232" y="1102"/>
                  <a:pt x="1232" y="1116"/>
                </a:cubicBezTo>
                <a:cubicBezTo>
                  <a:pt x="1232" y="1130"/>
                  <a:pt x="1243" y="1141"/>
                  <a:pt x="1257" y="1141"/>
                </a:cubicBezTo>
                <a:cubicBezTo>
                  <a:pt x="1778" y="1141"/>
                  <a:pt x="1778" y="1141"/>
                  <a:pt x="1778" y="1141"/>
                </a:cubicBezTo>
                <a:cubicBezTo>
                  <a:pt x="1792" y="1141"/>
                  <a:pt x="1804" y="1130"/>
                  <a:pt x="1804" y="1116"/>
                </a:cubicBezTo>
                <a:cubicBezTo>
                  <a:pt x="1804" y="1102"/>
                  <a:pt x="1792" y="1090"/>
                  <a:pt x="1778" y="1090"/>
                </a:cubicBezTo>
                <a:close/>
                <a:moveTo>
                  <a:pt x="1568" y="1232"/>
                </a:moveTo>
                <a:cubicBezTo>
                  <a:pt x="1271" y="1232"/>
                  <a:pt x="1271" y="1232"/>
                  <a:pt x="1271" y="1232"/>
                </a:cubicBezTo>
                <a:cubicBezTo>
                  <a:pt x="1257" y="1232"/>
                  <a:pt x="1246" y="1244"/>
                  <a:pt x="1246" y="1258"/>
                </a:cubicBezTo>
                <a:cubicBezTo>
                  <a:pt x="1246" y="1272"/>
                  <a:pt x="1257" y="1283"/>
                  <a:pt x="1271" y="1283"/>
                </a:cubicBezTo>
                <a:cubicBezTo>
                  <a:pt x="1568" y="1283"/>
                  <a:pt x="1568" y="1283"/>
                  <a:pt x="1568" y="1283"/>
                </a:cubicBezTo>
                <a:cubicBezTo>
                  <a:pt x="1582" y="1283"/>
                  <a:pt x="1594" y="1272"/>
                  <a:pt x="1594" y="1258"/>
                </a:cubicBezTo>
                <a:cubicBezTo>
                  <a:pt x="1594" y="1244"/>
                  <a:pt x="1582" y="1232"/>
                  <a:pt x="1568" y="1232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56" name="Rectangle 368"/>
          <p:cNvSpPr>
            <a:spLocks noChangeArrowheads="1"/>
          </p:cNvSpPr>
          <p:nvPr/>
        </p:nvSpPr>
        <p:spPr bwMode="auto">
          <a:xfrm rot="20520000">
            <a:off x="5321485" y="4895002"/>
            <a:ext cx="2274084" cy="21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Increasing Content Quality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57" name="Rectangle 368"/>
          <p:cNvSpPr>
            <a:spLocks noChangeArrowheads="1"/>
          </p:cNvSpPr>
          <p:nvPr/>
        </p:nvSpPr>
        <p:spPr bwMode="auto">
          <a:xfrm rot="1080000">
            <a:off x="5232167" y="2490460"/>
            <a:ext cx="2362378" cy="2104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Decreasing Content Volume</a:t>
            </a:r>
            <a:endParaRPr kumimoji="0" lang="en-US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1391" name="Straight Connector 1390"/>
          <p:cNvCxnSpPr>
            <a:cxnSpLocks/>
            <a:stCxn id="3021" idx="6"/>
            <a:endCxn id="1225" idx="25"/>
          </p:cNvCxnSpPr>
          <p:nvPr/>
        </p:nvCxnSpPr>
        <p:spPr>
          <a:xfrm>
            <a:off x="3289408" y="2376082"/>
            <a:ext cx="1172172" cy="49157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2" name="Straight Connector 1391"/>
          <p:cNvCxnSpPr>
            <a:cxnSpLocks/>
            <a:stCxn id="3021" idx="6"/>
            <a:endCxn id="1215" idx="2"/>
          </p:cNvCxnSpPr>
          <p:nvPr/>
        </p:nvCxnSpPr>
        <p:spPr>
          <a:xfrm>
            <a:off x="3289408" y="2376082"/>
            <a:ext cx="849896" cy="7471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3" name="Straight Connector 1392"/>
          <p:cNvCxnSpPr>
            <a:cxnSpLocks/>
            <a:stCxn id="3023" idx="6"/>
            <a:endCxn id="1230" idx="2"/>
          </p:cNvCxnSpPr>
          <p:nvPr/>
        </p:nvCxnSpPr>
        <p:spPr>
          <a:xfrm>
            <a:off x="3289408" y="3086129"/>
            <a:ext cx="1138766" cy="299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4" name="Straight Connector 1393"/>
          <p:cNvCxnSpPr>
            <a:cxnSpLocks/>
            <a:stCxn id="3023" idx="6"/>
            <a:endCxn id="1228" idx="2"/>
          </p:cNvCxnSpPr>
          <p:nvPr/>
        </p:nvCxnSpPr>
        <p:spPr>
          <a:xfrm flipV="1">
            <a:off x="3289408" y="3050145"/>
            <a:ext cx="728297" cy="3598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5" name="Straight Connector 1394"/>
          <p:cNvCxnSpPr>
            <a:cxnSpLocks/>
            <a:stCxn id="3022" idx="6"/>
            <a:endCxn id="1245" idx="21"/>
          </p:cNvCxnSpPr>
          <p:nvPr/>
        </p:nvCxnSpPr>
        <p:spPr>
          <a:xfrm>
            <a:off x="3289408" y="3794790"/>
            <a:ext cx="991154" cy="26674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6" name="Straight Connector 1395"/>
          <p:cNvCxnSpPr>
            <a:cxnSpLocks/>
            <a:stCxn id="3022" idx="6"/>
            <a:endCxn id="1242" idx="35"/>
          </p:cNvCxnSpPr>
          <p:nvPr/>
        </p:nvCxnSpPr>
        <p:spPr>
          <a:xfrm flipV="1">
            <a:off x="3289408" y="3529385"/>
            <a:ext cx="662434" cy="26540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7" name="Straight Connector 1396"/>
          <p:cNvCxnSpPr>
            <a:cxnSpLocks/>
            <a:stCxn id="3024" idx="6"/>
            <a:endCxn id="1208" idx="2"/>
          </p:cNvCxnSpPr>
          <p:nvPr/>
        </p:nvCxnSpPr>
        <p:spPr>
          <a:xfrm flipV="1">
            <a:off x="3289408" y="4358361"/>
            <a:ext cx="1179147" cy="14509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8" name="Straight Connector 1397"/>
          <p:cNvCxnSpPr>
            <a:cxnSpLocks/>
            <a:stCxn id="3024" idx="6"/>
            <a:endCxn id="1227" idx="8"/>
          </p:cNvCxnSpPr>
          <p:nvPr/>
        </p:nvCxnSpPr>
        <p:spPr>
          <a:xfrm flipV="1">
            <a:off x="3289408" y="4187277"/>
            <a:ext cx="603207" cy="31617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9" name="Straight Connector 1398"/>
          <p:cNvCxnSpPr>
            <a:cxnSpLocks/>
            <a:stCxn id="3025" idx="6"/>
            <a:endCxn id="1197" idx="14"/>
          </p:cNvCxnSpPr>
          <p:nvPr/>
        </p:nvCxnSpPr>
        <p:spPr>
          <a:xfrm flipV="1">
            <a:off x="3289408" y="4878041"/>
            <a:ext cx="734640" cy="33684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9" name="Group 1188"/>
          <p:cNvGrpSpPr/>
          <p:nvPr/>
        </p:nvGrpSpPr>
        <p:grpSpPr>
          <a:xfrm>
            <a:off x="3943296" y="4741320"/>
            <a:ext cx="239229" cy="239229"/>
            <a:chOff x="12858749" y="2159895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5" name="Oval 1194"/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196" name="Group 796"/>
            <p:cNvGrpSpPr>
              <a:grpSpLocks noChangeAspect="1"/>
            </p:cNvGrpSpPr>
            <p:nvPr/>
          </p:nvGrpSpPr>
          <p:grpSpPr bwMode="auto">
            <a:xfrm>
              <a:off x="12905133" y="2209221"/>
              <a:ext cx="157163" cy="127469"/>
              <a:chOff x="8435" y="-69"/>
              <a:chExt cx="434" cy="352"/>
            </a:xfrm>
            <a:grpFill/>
          </p:grpSpPr>
          <p:sp>
            <p:nvSpPr>
              <p:cNvPr id="1197" name="Freeform 797"/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8" name="Freeform 798"/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9" name="Freeform 799"/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0" name="Freeform 800"/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1" name="Freeform 801"/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01" name="Straight Connector 1400"/>
          <p:cNvCxnSpPr>
            <a:cxnSpLocks/>
            <a:stCxn id="3025" idx="6"/>
            <a:endCxn id="1191" idx="2"/>
          </p:cNvCxnSpPr>
          <p:nvPr/>
        </p:nvCxnSpPr>
        <p:spPr>
          <a:xfrm flipV="1">
            <a:off x="3289408" y="5130700"/>
            <a:ext cx="917948" cy="8418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90" name="Group 1189"/>
          <p:cNvGrpSpPr/>
          <p:nvPr/>
        </p:nvGrpSpPr>
        <p:grpSpPr>
          <a:xfrm>
            <a:off x="4207356" y="5011085"/>
            <a:ext cx="239229" cy="239229"/>
            <a:chOff x="12706350" y="1374082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191" name="Oval 1190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192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1193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194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405" name="Straight Connector 1404"/>
          <p:cNvCxnSpPr>
            <a:cxnSpLocks/>
            <a:stCxn id="3024" idx="6"/>
            <a:endCxn id="1202" idx="2"/>
          </p:cNvCxnSpPr>
          <p:nvPr/>
        </p:nvCxnSpPr>
        <p:spPr>
          <a:xfrm>
            <a:off x="3289408" y="4503451"/>
            <a:ext cx="895680" cy="105967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4" name="Group 1183"/>
          <p:cNvGrpSpPr/>
          <p:nvPr/>
        </p:nvGrpSpPr>
        <p:grpSpPr>
          <a:xfrm>
            <a:off x="3817509" y="4056151"/>
            <a:ext cx="239229" cy="239229"/>
            <a:chOff x="12615862" y="1936057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26" name="Oval 1225"/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27" name="Freeform 788"/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187" name="Group 1186"/>
          <p:cNvGrpSpPr/>
          <p:nvPr/>
        </p:nvGrpSpPr>
        <p:grpSpPr>
          <a:xfrm>
            <a:off x="4468555" y="4238746"/>
            <a:ext cx="239229" cy="239229"/>
            <a:chOff x="12834937" y="1669357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08" name="Oval 1207"/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09" name="Group 811"/>
            <p:cNvGrpSpPr>
              <a:grpSpLocks noChangeAspect="1"/>
            </p:cNvGrpSpPr>
            <p:nvPr/>
          </p:nvGrpSpPr>
          <p:grpSpPr bwMode="auto">
            <a:xfrm>
              <a:off x="12868500" y="1704903"/>
              <a:ext cx="173280" cy="145504"/>
              <a:chOff x="8065" y="-446"/>
              <a:chExt cx="418" cy="351"/>
            </a:xfrm>
            <a:grpFill/>
          </p:grpSpPr>
          <p:sp>
            <p:nvSpPr>
              <p:cNvPr id="1210" name="Freeform 812"/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1" name="Freeform 813"/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2" name="Freeform 814"/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3" name="Freeform 815"/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4" name="Freeform 816"/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8" name="Group 1187"/>
          <p:cNvGrpSpPr/>
          <p:nvPr/>
        </p:nvGrpSpPr>
        <p:grpSpPr>
          <a:xfrm>
            <a:off x="4185088" y="4489803"/>
            <a:ext cx="239229" cy="239229"/>
            <a:chOff x="12638087" y="2401195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02" name="Oval 1201"/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03" name="Group 1202"/>
            <p:cNvGrpSpPr/>
            <p:nvPr/>
          </p:nvGrpSpPr>
          <p:grpSpPr>
            <a:xfrm>
              <a:off x="12686057" y="2447518"/>
              <a:ext cx="142878" cy="136648"/>
              <a:chOff x="13144500" y="-407988"/>
              <a:chExt cx="582613" cy="557213"/>
            </a:xfrm>
            <a:grpFill/>
          </p:grpSpPr>
          <p:sp>
            <p:nvSpPr>
              <p:cNvPr id="1204" name="Freeform 805"/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5" name="Freeform 806"/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6" name="Freeform 807"/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07" name="Freeform 808"/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0" name="Group 1179"/>
          <p:cNvGrpSpPr/>
          <p:nvPr/>
        </p:nvGrpSpPr>
        <p:grpSpPr>
          <a:xfrm>
            <a:off x="4200244" y="3946535"/>
            <a:ext cx="239229" cy="239229"/>
            <a:chOff x="12706350" y="1374082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43" name="Oval 1242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44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1245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6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1" name="Group 1180"/>
          <p:cNvGrpSpPr/>
          <p:nvPr/>
        </p:nvGrpSpPr>
        <p:grpSpPr>
          <a:xfrm>
            <a:off x="3839378" y="3418144"/>
            <a:ext cx="239229" cy="239229"/>
            <a:chOff x="12638087" y="2401195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37" name="Oval 1236"/>
            <p:cNvSpPr/>
            <p:nvPr/>
          </p:nvSpPr>
          <p:spPr>
            <a:xfrm>
              <a:off x="12638087" y="24011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38" name="Group 1237"/>
            <p:cNvGrpSpPr/>
            <p:nvPr/>
          </p:nvGrpSpPr>
          <p:grpSpPr>
            <a:xfrm>
              <a:off x="12686057" y="2447518"/>
              <a:ext cx="142878" cy="136648"/>
              <a:chOff x="13144500" y="-407988"/>
              <a:chExt cx="582613" cy="557213"/>
            </a:xfrm>
            <a:grpFill/>
          </p:grpSpPr>
          <p:sp>
            <p:nvSpPr>
              <p:cNvPr id="1239" name="Freeform 805"/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0" name="Freeform 806"/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1" name="Freeform 807"/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42" name="Freeform 808"/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2" name="Group 1181"/>
          <p:cNvGrpSpPr/>
          <p:nvPr/>
        </p:nvGrpSpPr>
        <p:grpSpPr>
          <a:xfrm>
            <a:off x="4428174" y="3266049"/>
            <a:ext cx="239229" cy="239229"/>
            <a:chOff x="12858749" y="2159895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30" name="Oval 1229"/>
            <p:cNvSpPr/>
            <p:nvPr/>
          </p:nvSpPr>
          <p:spPr>
            <a:xfrm>
              <a:off x="12858749" y="2159895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31" name="Group 796"/>
            <p:cNvGrpSpPr>
              <a:grpSpLocks noChangeAspect="1"/>
            </p:cNvGrpSpPr>
            <p:nvPr/>
          </p:nvGrpSpPr>
          <p:grpSpPr bwMode="auto">
            <a:xfrm>
              <a:off x="12905133" y="2209221"/>
              <a:ext cx="157163" cy="127469"/>
              <a:chOff x="8435" y="-69"/>
              <a:chExt cx="434" cy="352"/>
            </a:xfrm>
            <a:grpFill/>
          </p:grpSpPr>
          <p:sp>
            <p:nvSpPr>
              <p:cNvPr id="1232" name="Freeform 797"/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3" name="Freeform 798"/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4" name="Freeform 799"/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5" name="Freeform 800"/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36" name="Freeform 801"/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3" name="Group 1182"/>
          <p:cNvGrpSpPr/>
          <p:nvPr/>
        </p:nvGrpSpPr>
        <p:grpSpPr>
          <a:xfrm>
            <a:off x="4017705" y="2930530"/>
            <a:ext cx="239229" cy="239229"/>
            <a:chOff x="12615862" y="1936057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28" name="Oval 1227"/>
            <p:cNvSpPr/>
            <p:nvPr/>
          </p:nvSpPr>
          <p:spPr>
            <a:xfrm>
              <a:off x="12615862" y="19360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29" name="Freeform 788"/>
            <p:cNvSpPr>
              <a:spLocks/>
            </p:cNvSpPr>
            <p:nvPr/>
          </p:nvSpPr>
          <p:spPr bwMode="auto">
            <a:xfrm>
              <a:off x="12662613" y="1974848"/>
              <a:ext cx="158806" cy="168911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185" name="Group 1184"/>
          <p:cNvGrpSpPr/>
          <p:nvPr/>
        </p:nvGrpSpPr>
        <p:grpSpPr>
          <a:xfrm>
            <a:off x="4367267" y="2758917"/>
            <a:ext cx="239229" cy="239229"/>
            <a:chOff x="12834937" y="1669357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19" name="Oval 1218"/>
            <p:cNvSpPr/>
            <p:nvPr/>
          </p:nvSpPr>
          <p:spPr>
            <a:xfrm>
              <a:off x="12834937" y="1669357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20" name="Group 811"/>
            <p:cNvGrpSpPr>
              <a:grpSpLocks noChangeAspect="1"/>
            </p:cNvGrpSpPr>
            <p:nvPr/>
          </p:nvGrpSpPr>
          <p:grpSpPr bwMode="auto">
            <a:xfrm>
              <a:off x="12868500" y="1704903"/>
              <a:ext cx="173280" cy="145504"/>
              <a:chOff x="8065" y="-446"/>
              <a:chExt cx="418" cy="351"/>
            </a:xfrm>
            <a:grpFill/>
          </p:grpSpPr>
          <p:sp>
            <p:nvSpPr>
              <p:cNvPr id="1221" name="Freeform 812"/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2" name="Freeform 813"/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3" name="Freeform 814"/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4" name="Freeform 815"/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25" name="Freeform 816"/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186" name="Group 1185"/>
          <p:cNvGrpSpPr/>
          <p:nvPr/>
        </p:nvGrpSpPr>
        <p:grpSpPr>
          <a:xfrm>
            <a:off x="4139304" y="2331185"/>
            <a:ext cx="239229" cy="239229"/>
            <a:chOff x="12706350" y="1374082"/>
            <a:chExt cx="240406" cy="240406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215" name="Oval 1214"/>
            <p:cNvSpPr/>
            <p:nvPr/>
          </p:nvSpPr>
          <p:spPr>
            <a:xfrm>
              <a:off x="12706350" y="1374082"/>
              <a:ext cx="240406" cy="240406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216" name="Group 791"/>
            <p:cNvGrpSpPr>
              <a:grpSpLocks noChangeAspect="1"/>
            </p:cNvGrpSpPr>
            <p:nvPr/>
          </p:nvGrpSpPr>
          <p:grpSpPr bwMode="auto">
            <a:xfrm>
              <a:off x="12761347" y="1409830"/>
              <a:ext cx="130413" cy="168911"/>
              <a:chOff x="8611" y="26"/>
              <a:chExt cx="271" cy="351"/>
            </a:xfrm>
            <a:grpFill/>
          </p:grpSpPr>
          <p:sp>
            <p:nvSpPr>
              <p:cNvPr id="1217" name="Freeform 792"/>
              <p:cNvSpPr>
                <a:spLocks/>
              </p:cNvSpPr>
              <p:nvPr/>
            </p:nvSpPr>
            <p:spPr bwMode="auto">
              <a:xfrm>
                <a:off x="8611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218" name="Freeform 793"/>
              <p:cNvSpPr>
                <a:spLocks/>
              </p:cNvSpPr>
              <p:nvPr/>
            </p:nvSpPr>
            <p:spPr bwMode="auto">
              <a:xfrm>
                <a:off x="8668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384" name="Group 1383"/>
          <p:cNvGrpSpPr/>
          <p:nvPr/>
        </p:nvGrpSpPr>
        <p:grpSpPr>
          <a:xfrm>
            <a:off x="6862415" y="3449381"/>
            <a:ext cx="961589" cy="693588"/>
            <a:chOff x="6346934" y="2484159"/>
            <a:chExt cx="1001532" cy="722398"/>
          </a:xfrm>
          <a:solidFill>
            <a:schemeClr val="tx1">
              <a:lumMod val="65000"/>
              <a:lumOff val="35000"/>
            </a:schemeClr>
          </a:solidFill>
        </p:grpSpPr>
        <p:grpSp>
          <p:nvGrpSpPr>
            <p:cNvPr id="1178" name="Group 1177"/>
            <p:cNvGrpSpPr/>
            <p:nvPr/>
          </p:nvGrpSpPr>
          <p:grpSpPr>
            <a:xfrm>
              <a:off x="6430009" y="2577299"/>
              <a:ext cx="826115" cy="532982"/>
              <a:chOff x="6377693" y="2464594"/>
              <a:chExt cx="826115" cy="521501"/>
            </a:xfrm>
            <a:grpFill/>
          </p:grpSpPr>
          <p:grpSp>
            <p:nvGrpSpPr>
              <p:cNvPr id="1137" name="Group 1136"/>
              <p:cNvGrpSpPr/>
              <p:nvPr/>
            </p:nvGrpSpPr>
            <p:grpSpPr>
              <a:xfrm>
                <a:off x="6384131" y="2464594"/>
                <a:ext cx="816769" cy="521494"/>
                <a:chOff x="6384131" y="2464594"/>
                <a:chExt cx="816769" cy="521494"/>
              </a:xfrm>
              <a:grpFill/>
            </p:grpSpPr>
            <p:cxnSp>
              <p:nvCxnSpPr>
                <p:cNvPr id="1417" name="Straight Connector 1416"/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0" name="Straight Connector 1419"/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2" name="Straight Connector 1421"/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3" name="Straight Connector 1422"/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2" name="Straight Connector 1451"/>
                <p:cNvCxnSpPr/>
                <p:nvPr/>
              </p:nvCxnSpPr>
              <p:spPr>
                <a:xfrm>
                  <a:off x="6660355" y="2464594"/>
                  <a:ext cx="273845" cy="507929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4" name="Straight Connector 1453"/>
                <p:cNvCxnSpPr/>
                <p:nvPr/>
              </p:nvCxnSpPr>
              <p:spPr>
                <a:xfrm flipH="1">
                  <a:off x="6657975" y="2464594"/>
                  <a:ext cx="269080" cy="517248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5" name="Straight Connector 1464"/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1" name="Group 1430"/>
              <p:cNvGrpSpPr/>
              <p:nvPr/>
            </p:nvGrpSpPr>
            <p:grpSpPr>
              <a:xfrm flipH="1">
                <a:off x="6391801" y="2464596"/>
                <a:ext cx="812007" cy="521494"/>
                <a:chOff x="6384131" y="2464594"/>
                <a:chExt cx="812007" cy="521494"/>
              </a:xfrm>
              <a:grpFill/>
            </p:grpSpPr>
            <p:cxnSp>
              <p:nvCxnSpPr>
                <p:cNvPr id="1432" name="Straight Connector 1431"/>
                <p:cNvCxnSpPr/>
                <p:nvPr/>
              </p:nvCxnSpPr>
              <p:spPr>
                <a:xfrm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3" name="Straight Connector 1432"/>
                <p:cNvCxnSpPr/>
                <p:nvPr/>
              </p:nvCxnSpPr>
              <p:spPr>
                <a:xfrm>
                  <a:off x="6384131" y="2464594"/>
                  <a:ext cx="812007" cy="511969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6" name="Straight Connector 1435"/>
                <p:cNvCxnSpPr/>
                <p:nvPr/>
              </p:nvCxnSpPr>
              <p:spPr>
                <a:xfrm>
                  <a:off x="6384131" y="2464594"/>
                  <a:ext cx="2382" cy="497681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6" name="Straight Connector 1465"/>
                <p:cNvCxnSpPr/>
                <p:nvPr/>
              </p:nvCxnSpPr>
              <p:spPr>
                <a:xfrm flipV="1">
                  <a:off x="6384131" y="2464594"/>
                  <a:ext cx="276225" cy="521494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38" name="Group 1437"/>
              <p:cNvGrpSpPr/>
              <p:nvPr/>
            </p:nvGrpSpPr>
            <p:grpSpPr>
              <a:xfrm flipV="1">
                <a:off x="6377693" y="2726539"/>
                <a:ext cx="816769" cy="259556"/>
                <a:chOff x="6384131" y="2464594"/>
                <a:chExt cx="816769" cy="259556"/>
              </a:xfrm>
              <a:grpFill/>
            </p:grpSpPr>
            <p:cxnSp>
              <p:nvCxnSpPr>
                <p:cNvPr id="1442" name="Straight Connector 1441"/>
                <p:cNvCxnSpPr/>
                <p:nvPr/>
              </p:nvCxnSpPr>
              <p:spPr>
                <a:xfrm>
                  <a:off x="6384131" y="2464594"/>
                  <a:ext cx="816769" cy="0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5" name="Straight Connector 1454"/>
                <p:cNvCxnSpPr/>
                <p:nvPr/>
              </p:nvCxnSpPr>
              <p:spPr>
                <a:xfrm>
                  <a:off x="6384131" y="2724150"/>
                  <a:ext cx="816769" cy="0"/>
                </a:xfrm>
                <a:prstGeom prst="line">
                  <a:avLst/>
                </a:prstGeom>
                <a:grpFill/>
                <a:ln w="12700">
                  <a:solidFill>
                    <a:schemeClr val="tx2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315" name="Group 1314"/>
            <p:cNvGrpSpPr/>
            <p:nvPr/>
          </p:nvGrpSpPr>
          <p:grpSpPr>
            <a:xfrm>
              <a:off x="6346934" y="2484159"/>
              <a:ext cx="1001532" cy="722398"/>
              <a:chOff x="16094074" y="2367809"/>
              <a:chExt cx="966320" cy="697000"/>
            </a:xfrm>
            <a:grpFill/>
          </p:grpSpPr>
          <p:grpSp>
            <p:nvGrpSpPr>
              <p:cNvPr id="1316" name="Group 1315"/>
              <p:cNvGrpSpPr/>
              <p:nvPr/>
            </p:nvGrpSpPr>
            <p:grpSpPr>
              <a:xfrm>
                <a:off x="16355280" y="2882107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1372" name="Oval 1371"/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73" name="Group 1372"/>
                <p:cNvGrpSpPr/>
                <p:nvPr/>
              </p:nvGrpSpPr>
              <p:grpSpPr>
                <a:xfrm>
                  <a:off x="16385510" y="2971485"/>
                  <a:ext cx="108583" cy="103849"/>
                  <a:chOff x="13144500" y="-407988"/>
                  <a:chExt cx="582613" cy="557213"/>
                </a:xfrm>
                <a:grpFill/>
              </p:grpSpPr>
              <p:sp>
                <p:nvSpPr>
                  <p:cNvPr id="1374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5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6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7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17" name="Group 1316"/>
              <p:cNvGrpSpPr/>
              <p:nvPr/>
            </p:nvGrpSpPr>
            <p:grpSpPr>
              <a:xfrm>
                <a:off x="16617342" y="2367809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1365" name="Oval 1364"/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66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61"/>
                  <a:ext cx="131688" cy="110579"/>
                  <a:chOff x="8065" y="-446"/>
                  <a:chExt cx="418" cy="351"/>
                </a:xfrm>
                <a:grpFill/>
              </p:grpSpPr>
              <p:sp>
                <p:nvSpPr>
                  <p:cNvPr id="1367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8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9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0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71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18" name="Group 1317"/>
              <p:cNvGrpSpPr/>
              <p:nvPr/>
            </p:nvGrpSpPr>
            <p:grpSpPr>
              <a:xfrm>
                <a:off x="16877692" y="2882107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1358" name="Oval 1357"/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9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6384305" y="2364762"/>
                  <a:ext cx="119439" cy="96873"/>
                  <a:chOff x="8435" y="-69"/>
                  <a:chExt cx="434" cy="352"/>
                </a:xfrm>
                <a:grpFill/>
              </p:grpSpPr>
              <p:sp>
                <p:nvSpPr>
                  <p:cNvPr id="1360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1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2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3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64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19" name="Group 1318"/>
              <p:cNvGrpSpPr/>
              <p:nvPr/>
            </p:nvGrpSpPr>
            <p:grpSpPr>
              <a:xfrm>
                <a:off x="16877692" y="2367809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1354" name="Oval 1353"/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55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8"/>
                  <a:chOff x="8611" y="26"/>
                  <a:chExt cx="271" cy="351"/>
                </a:xfrm>
                <a:grpFill/>
              </p:grpSpPr>
              <p:sp>
                <p:nvSpPr>
                  <p:cNvPr id="1356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7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0" name="Group 1319"/>
              <p:cNvGrpSpPr/>
              <p:nvPr/>
            </p:nvGrpSpPr>
            <p:grpSpPr>
              <a:xfrm>
                <a:off x="16356992" y="2367809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1352" name="Oval 1351"/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353" name="Freeform 788"/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321" name="Group 1320"/>
              <p:cNvGrpSpPr/>
              <p:nvPr/>
            </p:nvGrpSpPr>
            <p:grpSpPr>
              <a:xfrm>
                <a:off x="16094074" y="2629100"/>
                <a:ext cx="182702" cy="182702"/>
                <a:chOff x="16349055" y="2936281"/>
                <a:chExt cx="182702" cy="182702"/>
              </a:xfrm>
              <a:grpFill/>
            </p:grpSpPr>
            <p:sp>
              <p:nvSpPr>
                <p:cNvPr id="1346" name="Oval 1345"/>
                <p:cNvSpPr/>
                <p:nvPr/>
              </p:nvSpPr>
              <p:spPr>
                <a:xfrm>
                  <a:off x="16349055" y="2936281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47" name="Group 1346"/>
                <p:cNvGrpSpPr/>
                <p:nvPr/>
              </p:nvGrpSpPr>
              <p:grpSpPr>
                <a:xfrm>
                  <a:off x="16385510" y="2971485"/>
                  <a:ext cx="108583" cy="103849"/>
                  <a:chOff x="13144500" y="-407988"/>
                  <a:chExt cx="582613" cy="557213"/>
                </a:xfrm>
                <a:grpFill/>
              </p:grpSpPr>
              <p:sp>
                <p:nvSpPr>
                  <p:cNvPr id="1348" name="Freeform 805"/>
                  <p:cNvSpPr>
                    <a:spLocks/>
                  </p:cNvSpPr>
                  <p:nvPr/>
                </p:nvSpPr>
                <p:spPr bwMode="auto">
                  <a:xfrm>
                    <a:off x="13144500" y="-358775"/>
                    <a:ext cx="581025" cy="90488"/>
                  </a:xfrm>
                  <a:custGeom>
                    <a:avLst/>
                    <a:gdLst>
                      <a:gd name="T0" fmla="*/ 1132 w 2265"/>
                      <a:gd name="T1" fmla="*/ 349 h 350"/>
                      <a:gd name="T2" fmla="*/ 27 w 2265"/>
                      <a:gd name="T3" fmla="*/ 349 h 350"/>
                      <a:gd name="T4" fmla="*/ 0 w 2265"/>
                      <a:gd name="T5" fmla="*/ 324 h 350"/>
                      <a:gd name="T6" fmla="*/ 0 w 2265"/>
                      <a:gd name="T7" fmla="*/ 58 h 350"/>
                      <a:gd name="T8" fmla="*/ 57 w 2265"/>
                      <a:gd name="T9" fmla="*/ 1 h 350"/>
                      <a:gd name="T10" fmla="*/ 329 w 2265"/>
                      <a:gd name="T11" fmla="*/ 1 h 350"/>
                      <a:gd name="T12" fmla="*/ 350 w 2265"/>
                      <a:gd name="T13" fmla="*/ 22 h 350"/>
                      <a:gd name="T14" fmla="*/ 353 w 2265"/>
                      <a:gd name="T15" fmla="*/ 140 h 350"/>
                      <a:gd name="T16" fmla="*/ 521 w 2265"/>
                      <a:gd name="T17" fmla="*/ 197 h 350"/>
                      <a:gd name="T18" fmla="*/ 557 w 2265"/>
                      <a:gd name="T19" fmla="*/ 124 h 350"/>
                      <a:gd name="T20" fmla="*/ 557 w 2265"/>
                      <a:gd name="T21" fmla="*/ 24 h 350"/>
                      <a:gd name="T22" fmla="*/ 580 w 2265"/>
                      <a:gd name="T23" fmla="*/ 1 h 350"/>
                      <a:gd name="T24" fmla="*/ 1076 w 2265"/>
                      <a:gd name="T25" fmla="*/ 1 h 350"/>
                      <a:gd name="T26" fmla="*/ 1706 w 2265"/>
                      <a:gd name="T27" fmla="*/ 1 h 350"/>
                      <a:gd name="T28" fmla="*/ 1729 w 2265"/>
                      <a:gd name="T29" fmla="*/ 24 h 350"/>
                      <a:gd name="T30" fmla="*/ 1729 w 2265"/>
                      <a:gd name="T31" fmla="*/ 118 h 350"/>
                      <a:gd name="T32" fmla="*/ 1816 w 2265"/>
                      <a:gd name="T33" fmla="*/ 221 h 350"/>
                      <a:gd name="T34" fmla="*/ 1933 w 2265"/>
                      <a:gd name="T35" fmla="*/ 134 h 350"/>
                      <a:gd name="T36" fmla="*/ 1936 w 2265"/>
                      <a:gd name="T37" fmla="*/ 21 h 350"/>
                      <a:gd name="T38" fmla="*/ 1956 w 2265"/>
                      <a:gd name="T39" fmla="*/ 1 h 350"/>
                      <a:gd name="T40" fmla="*/ 2210 w 2265"/>
                      <a:gd name="T41" fmla="*/ 1 h 350"/>
                      <a:gd name="T42" fmla="*/ 2265 w 2265"/>
                      <a:gd name="T43" fmla="*/ 55 h 350"/>
                      <a:gd name="T44" fmla="*/ 2265 w 2265"/>
                      <a:gd name="T45" fmla="*/ 335 h 350"/>
                      <a:gd name="T46" fmla="*/ 2250 w 2265"/>
                      <a:gd name="T47" fmla="*/ 349 h 350"/>
                      <a:gd name="T48" fmla="*/ 2234 w 2265"/>
                      <a:gd name="T49" fmla="*/ 349 h 350"/>
                      <a:gd name="T50" fmla="*/ 1132 w 2265"/>
                      <a:gd name="T51" fmla="*/ 349 h 3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2265" h="350">
                        <a:moveTo>
                          <a:pt x="1132" y="349"/>
                        </a:moveTo>
                        <a:cubicBezTo>
                          <a:pt x="764" y="349"/>
                          <a:pt x="395" y="349"/>
                          <a:pt x="27" y="349"/>
                        </a:cubicBezTo>
                        <a:cubicBezTo>
                          <a:pt x="0" y="349"/>
                          <a:pt x="0" y="349"/>
                          <a:pt x="0" y="324"/>
                        </a:cubicBezTo>
                        <a:cubicBezTo>
                          <a:pt x="0" y="235"/>
                          <a:pt x="0" y="146"/>
                          <a:pt x="0" y="58"/>
                        </a:cubicBezTo>
                        <a:cubicBezTo>
                          <a:pt x="0" y="20"/>
                          <a:pt x="20" y="1"/>
                          <a:pt x="57" y="1"/>
                        </a:cubicBezTo>
                        <a:cubicBezTo>
                          <a:pt x="148" y="1"/>
                          <a:pt x="238" y="1"/>
                          <a:pt x="329" y="1"/>
                        </a:cubicBezTo>
                        <a:cubicBezTo>
                          <a:pt x="346" y="0"/>
                          <a:pt x="350" y="6"/>
                          <a:pt x="350" y="22"/>
                        </a:cubicBezTo>
                        <a:cubicBezTo>
                          <a:pt x="350" y="61"/>
                          <a:pt x="344" y="101"/>
                          <a:pt x="353" y="140"/>
                        </a:cubicBezTo>
                        <a:cubicBezTo>
                          <a:pt x="372" y="218"/>
                          <a:pt x="459" y="248"/>
                          <a:pt x="521" y="197"/>
                        </a:cubicBezTo>
                        <a:cubicBezTo>
                          <a:pt x="543" y="178"/>
                          <a:pt x="556" y="153"/>
                          <a:pt x="557" y="124"/>
                        </a:cubicBezTo>
                        <a:cubicBezTo>
                          <a:pt x="558" y="91"/>
                          <a:pt x="558" y="57"/>
                          <a:pt x="557" y="24"/>
                        </a:cubicBezTo>
                        <a:cubicBezTo>
                          <a:pt x="556" y="6"/>
                          <a:pt x="561" y="0"/>
                          <a:pt x="580" y="1"/>
                        </a:cubicBezTo>
                        <a:cubicBezTo>
                          <a:pt x="745" y="1"/>
                          <a:pt x="910" y="1"/>
                          <a:pt x="1076" y="1"/>
                        </a:cubicBezTo>
                        <a:cubicBezTo>
                          <a:pt x="1286" y="1"/>
                          <a:pt x="1496" y="1"/>
                          <a:pt x="1706" y="1"/>
                        </a:cubicBezTo>
                        <a:cubicBezTo>
                          <a:pt x="1724" y="1"/>
                          <a:pt x="1730" y="5"/>
                          <a:pt x="1729" y="24"/>
                        </a:cubicBezTo>
                        <a:cubicBezTo>
                          <a:pt x="1727" y="55"/>
                          <a:pt x="1729" y="86"/>
                          <a:pt x="1729" y="118"/>
                        </a:cubicBezTo>
                        <a:cubicBezTo>
                          <a:pt x="1729" y="170"/>
                          <a:pt x="1768" y="217"/>
                          <a:pt x="1816" y="221"/>
                        </a:cubicBezTo>
                        <a:cubicBezTo>
                          <a:pt x="1876" y="227"/>
                          <a:pt x="1923" y="192"/>
                          <a:pt x="1933" y="134"/>
                        </a:cubicBezTo>
                        <a:cubicBezTo>
                          <a:pt x="1940" y="97"/>
                          <a:pt x="1936" y="59"/>
                          <a:pt x="1936" y="21"/>
                        </a:cubicBezTo>
                        <a:cubicBezTo>
                          <a:pt x="1936" y="5"/>
                          <a:pt x="1941" y="1"/>
                          <a:pt x="1956" y="1"/>
                        </a:cubicBezTo>
                        <a:cubicBezTo>
                          <a:pt x="2041" y="1"/>
                          <a:pt x="2126" y="1"/>
                          <a:pt x="2210" y="1"/>
                        </a:cubicBezTo>
                        <a:cubicBezTo>
                          <a:pt x="2243" y="1"/>
                          <a:pt x="2265" y="22"/>
                          <a:pt x="2265" y="55"/>
                        </a:cubicBezTo>
                        <a:cubicBezTo>
                          <a:pt x="2265" y="148"/>
                          <a:pt x="2265" y="241"/>
                          <a:pt x="2265" y="335"/>
                        </a:cubicBezTo>
                        <a:cubicBezTo>
                          <a:pt x="2265" y="346"/>
                          <a:pt x="2261" y="350"/>
                          <a:pt x="2250" y="349"/>
                        </a:cubicBezTo>
                        <a:cubicBezTo>
                          <a:pt x="2245" y="349"/>
                          <a:pt x="2239" y="349"/>
                          <a:pt x="2234" y="349"/>
                        </a:cubicBezTo>
                        <a:cubicBezTo>
                          <a:pt x="1867" y="349"/>
                          <a:pt x="1499" y="349"/>
                          <a:pt x="1132" y="34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9" name="Freeform 806"/>
                  <p:cNvSpPr>
                    <a:spLocks/>
                  </p:cNvSpPr>
                  <p:nvPr/>
                </p:nvSpPr>
                <p:spPr bwMode="auto">
                  <a:xfrm>
                    <a:off x="13601700" y="-407988"/>
                    <a:ext cx="25400" cy="92075"/>
                  </a:xfrm>
                  <a:custGeom>
                    <a:avLst/>
                    <a:gdLst>
                      <a:gd name="T0" fmla="*/ 101 w 101"/>
                      <a:gd name="T1" fmla="*/ 181 h 357"/>
                      <a:gd name="T2" fmla="*/ 101 w 101"/>
                      <a:gd name="T3" fmla="*/ 303 h 357"/>
                      <a:gd name="T4" fmla="*/ 50 w 101"/>
                      <a:gd name="T5" fmla="*/ 357 h 357"/>
                      <a:gd name="T6" fmla="*/ 0 w 101"/>
                      <a:gd name="T7" fmla="*/ 302 h 357"/>
                      <a:gd name="T8" fmla="*/ 0 w 101"/>
                      <a:gd name="T9" fmla="*/ 56 h 357"/>
                      <a:gd name="T10" fmla="*/ 50 w 101"/>
                      <a:gd name="T11" fmla="*/ 0 h 357"/>
                      <a:gd name="T12" fmla="*/ 101 w 101"/>
                      <a:gd name="T13" fmla="*/ 55 h 357"/>
                      <a:gd name="T14" fmla="*/ 101 w 101"/>
                      <a:gd name="T15" fmla="*/ 181 h 35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57">
                        <a:moveTo>
                          <a:pt x="101" y="181"/>
                        </a:moveTo>
                        <a:cubicBezTo>
                          <a:pt x="101" y="221"/>
                          <a:pt x="101" y="262"/>
                          <a:pt x="101" y="303"/>
                        </a:cubicBezTo>
                        <a:cubicBezTo>
                          <a:pt x="100" y="336"/>
                          <a:pt x="81" y="357"/>
                          <a:pt x="50" y="357"/>
                        </a:cubicBezTo>
                        <a:cubicBezTo>
                          <a:pt x="20" y="357"/>
                          <a:pt x="0" y="335"/>
                          <a:pt x="0" y="302"/>
                        </a:cubicBezTo>
                        <a:cubicBezTo>
                          <a:pt x="0" y="220"/>
                          <a:pt x="0" y="138"/>
                          <a:pt x="0" y="56"/>
                        </a:cubicBezTo>
                        <a:cubicBezTo>
                          <a:pt x="0" y="24"/>
                          <a:pt x="21" y="0"/>
                          <a:pt x="50" y="0"/>
                        </a:cubicBezTo>
                        <a:cubicBezTo>
                          <a:pt x="78" y="0"/>
                          <a:pt x="100" y="23"/>
                          <a:pt x="101" y="55"/>
                        </a:cubicBezTo>
                        <a:cubicBezTo>
                          <a:pt x="101" y="97"/>
                          <a:pt x="101" y="139"/>
                          <a:pt x="101" y="18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0" name="Freeform 807"/>
                  <p:cNvSpPr>
                    <a:spLocks/>
                  </p:cNvSpPr>
                  <p:nvPr/>
                </p:nvSpPr>
                <p:spPr bwMode="auto">
                  <a:xfrm>
                    <a:off x="13247688" y="-400050"/>
                    <a:ext cx="26988" cy="84138"/>
                  </a:xfrm>
                  <a:custGeom>
                    <a:avLst/>
                    <a:gdLst>
                      <a:gd name="T0" fmla="*/ 0 w 101"/>
                      <a:gd name="T1" fmla="*/ 164 h 325"/>
                      <a:gd name="T2" fmla="*/ 0 w 101"/>
                      <a:gd name="T3" fmla="*/ 56 h 325"/>
                      <a:gd name="T4" fmla="*/ 51 w 101"/>
                      <a:gd name="T5" fmla="*/ 1 h 325"/>
                      <a:gd name="T6" fmla="*/ 101 w 101"/>
                      <a:gd name="T7" fmla="*/ 56 h 325"/>
                      <a:gd name="T8" fmla="*/ 101 w 101"/>
                      <a:gd name="T9" fmla="*/ 272 h 325"/>
                      <a:gd name="T10" fmla="*/ 50 w 101"/>
                      <a:gd name="T11" fmla="*/ 325 h 325"/>
                      <a:gd name="T12" fmla="*/ 0 w 101"/>
                      <a:gd name="T13" fmla="*/ 272 h 325"/>
                      <a:gd name="T14" fmla="*/ 0 w 101"/>
                      <a:gd name="T15" fmla="*/ 164 h 325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</a:cxnLst>
                    <a:rect l="0" t="0" r="r" b="b"/>
                    <a:pathLst>
                      <a:path w="101" h="325">
                        <a:moveTo>
                          <a:pt x="0" y="164"/>
                        </a:moveTo>
                        <a:cubicBezTo>
                          <a:pt x="0" y="128"/>
                          <a:pt x="0" y="92"/>
                          <a:pt x="0" y="56"/>
                        </a:cubicBezTo>
                        <a:cubicBezTo>
                          <a:pt x="1" y="24"/>
                          <a:pt x="23" y="0"/>
                          <a:pt x="51" y="1"/>
                        </a:cubicBezTo>
                        <a:cubicBezTo>
                          <a:pt x="77" y="1"/>
                          <a:pt x="101" y="28"/>
                          <a:pt x="101" y="56"/>
                        </a:cubicBezTo>
                        <a:cubicBezTo>
                          <a:pt x="101" y="128"/>
                          <a:pt x="101" y="200"/>
                          <a:pt x="101" y="272"/>
                        </a:cubicBezTo>
                        <a:cubicBezTo>
                          <a:pt x="101" y="303"/>
                          <a:pt x="79" y="325"/>
                          <a:pt x="50" y="325"/>
                        </a:cubicBezTo>
                        <a:cubicBezTo>
                          <a:pt x="20" y="325"/>
                          <a:pt x="1" y="305"/>
                          <a:pt x="0" y="272"/>
                        </a:cubicBezTo>
                        <a:cubicBezTo>
                          <a:pt x="0" y="236"/>
                          <a:pt x="0" y="200"/>
                          <a:pt x="0" y="164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51" name="Freeform 808"/>
                  <p:cNvSpPr>
                    <a:spLocks noEditPoints="1"/>
                  </p:cNvSpPr>
                  <p:nvPr/>
                </p:nvSpPr>
                <p:spPr bwMode="auto">
                  <a:xfrm>
                    <a:off x="13144500" y="-241300"/>
                    <a:ext cx="582613" cy="390525"/>
                  </a:xfrm>
                  <a:custGeom>
                    <a:avLst/>
                    <a:gdLst>
                      <a:gd name="T0" fmla="*/ 2238 w 2269"/>
                      <a:gd name="T1" fmla="*/ 3 h 1523"/>
                      <a:gd name="T2" fmla="*/ 1134 w 2269"/>
                      <a:gd name="T3" fmla="*/ 3 h 1523"/>
                      <a:gd name="T4" fmla="*/ 26 w 2269"/>
                      <a:gd name="T5" fmla="*/ 2 h 1523"/>
                      <a:gd name="T6" fmla="*/ 0 w 2269"/>
                      <a:gd name="T7" fmla="*/ 27 h 1523"/>
                      <a:gd name="T8" fmla="*/ 0 w 2269"/>
                      <a:gd name="T9" fmla="*/ 1459 h 1523"/>
                      <a:gd name="T10" fmla="*/ 65 w 2269"/>
                      <a:gd name="T11" fmla="*/ 1523 h 1523"/>
                      <a:gd name="T12" fmla="*/ 2197 w 2269"/>
                      <a:gd name="T13" fmla="*/ 1523 h 1523"/>
                      <a:gd name="T14" fmla="*/ 2265 w 2269"/>
                      <a:gd name="T15" fmla="*/ 1455 h 1523"/>
                      <a:gd name="T16" fmla="*/ 2265 w 2269"/>
                      <a:gd name="T17" fmla="*/ 31 h 1523"/>
                      <a:gd name="T18" fmla="*/ 2238 w 2269"/>
                      <a:gd name="T19" fmla="*/ 3 h 1523"/>
                      <a:gd name="T20" fmla="*/ 879 w 2269"/>
                      <a:gd name="T21" fmla="*/ 1243 h 1523"/>
                      <a:gd name="T22" fmla="*/ 574 w 2269"/>
                      <a:gd name="T23" fmla="*/ 1284 h 1523"/>
                      <a:gd name="T24" fmla="*/ 350 w 2269"/>
                      <a:gd name="T25" fmla="*/ 1224 h 1523"/>
                      <a:gd name="T26" fmla="*/ 337 w 2269"/>
                      <a:gd name="T27" fmla="*/ 1193 h 1523"/>
                      <a:gd name="T28" fmla="*/ 377 w 2269"/>
                      <a:gd name="T29" fmla="*/ 1041 h 1523"/>
                      <a:gd name="T30" fmla="*/ 398 w 2269"/>
                      <a:gd name="T31" fmla="*/ 1031 h 1523"/>
                      <a:gd name="T32" fmla="*/ 660 w 2269"/>
                      <a:gd name="T33" fmla="*/ 1087 h 1523"/>
                      <a:gd name="T34" fmla="*/ 794 w 2269"/>
                      <a:gd name="T35" fmla="*/ 1023 h 1523"/>
                      <a:gd name="T36" fmla="*/ 747 w 2269"/>
                      <a:gd name="T37" fmla="*/ 828 h 1523"/>
                      <a:gd name="T38" fmla="*/ 619 w 2269"/>
                      <a:gd name="T39" fmla="*/ 795 h 1523"/>
                      <a:gd name="T40" fmla="*/ 525 w 2269"/>
                      <a:gd name="T41" fmla="*/ 795 h 1523"/>
                      <a:gd name="T42" fmla="*/ 508 w 2269"/>
                      <a:gd name="T43" fmla="*/ 779 h 1523"/>
                      <a:gd name="T44" fmla="*/ 508 w 2269"/>
                      <a:gd name="T45" fmla="*/ 631 h 1523"/>
                      <a:gd name="T46" fmla="*/ 526 w 2269"/>
                      <a:gd name="T47" fmla="*/ 615 h 1523"/>
                      <a:gd name="T48" fmla="*/ 671 w 2269"/>
                      <a:gd name="T49" fmla="*/ 607 h 1523"/>
                      <a:gd name="T50" fmla="*/ 749 w 2269"/>
                      <a:gd name="T51" fmla="*/ 573 h 1523"/>
                      <a:gd name="T52" fmla="*/ 787 w 2269"/>
                      <a:gd name="T53" fmla="*/ 468 h 1523"/>
                      <a:gd name="T54" fmla="*/ 693 w 2269"/>
                      <a:gd name="T55" fmla="*/ 387 h 1523"/>
                      <a:gd name="T56" fmla="*/ 474 w 2269"/>
                      <a:gd name="T57" fmla="*/ 416 h 1523"/>
                      <a:gd name="T58" fmla="*/ 428 w 2269"/>
                      <a:gd name="T59" fmla="*/ 439 h 1523"/>
                      <a:gd name="T60" fmla="*/ 412 w 2269"/>
                      <a:gd name="T61" fmla="*/ 433 h 1523"/>
                      <a:gd name="T62" fmla="*/ 369 w 2269"/>
                      <a:gd name="T63" fmla="*/ 277 h 1523"/>
                      <a:gd name="T64" fmla="*/ 386 w 2269"/>
                      <a:gd name="T65" fmla="*/ 251 h 1523"/>
                      <a:gd name="T66" fmla="*/ 546 w 2269"/>
                      <a:gd name="T67" fmla="*/ 197 h 1523"/>
                      <a:gd name="T68" fmla="*/ 861 w 2269"/>
                      <a:gd name="T69" fmla="*/ 211 h 1523"/>
                      <a:gd name="T70" fmla="*/ 1033 w 2269"/>
                      <a:gd name="T71" fmla="*/ 391 h 1523"/>
                      <a:gd name="T72" fmla="*/ 878 w 2269"/>
                      <a:gd name="T73" fmla="*/ 686 h 1523"/>
                      <a:gd name="T74" fmla="*/ 852 w 2269"/>
                      <a:gd name="T75" fmla="*/ 697 h 1523"/>
                      <a:gd name="T76" fmla="*/ 968 w 2269"/>
                      <a:gd name="T77" fmla="*/ 751 h 1523"/>
                      <a:gd name="T78" fmla="*/ 1073 w 2269"/>
                      <a:gd name="T79" fmla="*/ 931 h 1523"/>
                      <a:gd name="T80" fmla="*/ 879 w 2269"/>
                      <a:gd name="T81" fmla="*/ 1243 h 1523"/>
                      <a:gd name="T82" fmla="*/ 1767 w 2269"/>
                      <a:gd name="T83" fmla="*/ 1271 h 1523"/>
                      <a:gd name="T84" fmla="*/ 1573 w 2269"/>
                      <a:gd name="T85" fmla="*/ 1271 h 1523"/>
                      <a:gd name="T86" fmla="*/ 1549 w 2269"/>
                      <a:gd name="T87" fmla="*/ 1247 h 1523"/>
                      <a:gd name="T88" fmla="*/ 1549 w 2269"/>
                      <a:gd name="T89" fmla="*/ 447 h 1523"/>
                      <a:gd name="T90" fmla="*/ 1528 w 2269"/>
                      <a:gd name="T91" fmla="*/ 433 h 1523"/>
                      <a:gd name="T92" fmla="*/ 1367 w 2269"/>
                      <a:gd name="T93" fmla="*/ 512 h 1523"/>
                      <a:gd name="T94" fmla="*/ 1341 w 2269"/>
                      <a:gd name="T95" fmla="*/ 499 h 1523"/>
                      <a:gd name="T96" fmla="*/ 1308 w 2269"/>
                      <a:gd name="T97" fmla="*/ 345 h 1523"/>
                      <a:gd name="T98" fmla="*/ 1317 w 2269"/>
                      <a:gd name="T99" fmla="*/ 327 h 1523"/>
                      <a:gd name="T100" fmla="*/ 1581 w 2269"/>
                      <a:gd name="T101" fmla="*/ 203 h 1523"/>
                      <a:gd name="T102" fmla="*/ 1603 w 2269"/>
                      <a:gd name="T103" fmla="*/ 200 h 1523"/>
                      <a:gd name="T104" fmla="*/ 1769 w 2269"/>
                      <a:gd name="T105" fmla="*/ 199 h 1523"/>
                      <a:gd name="T106" fmla="*/ 1789 w 2269"/>
                      <a:gd name="T107" fmla="*/ 221 h 1523"/>
                      <a:gd name="T108" fmla="*/ 1789 w 2269"/>
                      <a:gd name="T109" fmla="*/ 737 h 1523"/>
                      <a:gd name="T110" fmla="*/ 1789 w 2269"/>
                      <a:gd name="T111" fmla="*/ 1247 h 1523"/>
                      <a:gd name="T112" fmla="*/ 1767 w 2269"/>
                      <a:gd name="T113" fmla="*/ 1271 h 152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  <a:cxn ang="0">
                        <a:pos x="T100" y="T101"/>
                      </a:cxn>
                      <a:cxn ang="0">
                        <a:pos x="T102" y="T103"/>
                      </a:cxn>
                      <a:cxn ang="0">
                        <a:pos x="T104" y="T105"/>
                      </a:cxn>
                      <a:cxn ang="0">
                        <a:pos x="T106" y="T107"/>
                      </a:cxn>
                      <a:cxn ang="0">
                        <a:pos x="T108" y="T109"/>
                      </a:cxn>
                      <a:cxn ang="0">
                        <a:pos x="T110" y="T111"/>
                      </a:cxn>
                      <a:cxn ang="0">
                        <a:pos x="T112" y="T113"/>
                      </a:cxn>
                    </a:cxnLst>
                    <a:rect l="0" t="0" r="r" b="b"/>
                    <a:pathLst>
                      <a:path w="2269" h="1523">
                        <a:moveTo>
                          <a:pt x="2238" y="3"/>
                        </a:moveTo>
                        <a:cubicBezTo>
                          <a:pt x="1870" y="3"/>
                          <a:pt x="1502" y="3"/>
                          <a:pt x="1134" y="3"/>
                        </a:cubicBezTo>
                        <a:cubicBezTo>
                          <a:pt x="764" y="3"/>
                          <a:pt x="395" y="3"/>
                          <a:pt x="26" y="2"/>
                        </a:cubicBezTo>
                        <a:cubicBezTo>
                          <a:pt x="6" y="2"/>
                          <a:pt x="0" y="6"/>
                          <a:pt x="0" y="27"/>
                        </a:cubicBezTo>
                        <a:cubicBezTo>
                          <a:pt x="1" y="504"/>
                          <a:pt x="0" y="982"/>
                          <a:pt x="0" y="1459"/>
                        </a:cubicBezTo>
                        <a:cubicBezTo>
                          <a:pt x="0" y="1504"/>
                          <a:pt x="19" y="1523"/>
                          <a:pt x="65" y="1523"/>
                        </a:cubicBezTo>
                        <a:cubicBezTo>
                          <a:pt x="776" y="1523"/>
                          <a:pt x="1486" y="1523"/>
                          <a:pt x="2197" y="1523"/>
                        </a:cubicBezTo>
                        <a:cubicBezTo>
                          <a:pt x="2245" y="1523"/>
                          <a:pt x="2265" y="1503"/>
                          <a:pt x="2265" y="1455"/>
                        </a:cubicBezTo>
                        <a:cubicBezTo>
                          <a:pt x="2265" y="980"/>
                          <a:pt x="2265" y="506"/>
                          <a:pt x="2265" y="31"/>
                        </a:cubicBezTo>
                        <a:cubicBezTo>
                          <a:pt x="2265" y="0"/>
                          <a:pt x="2269" y="3"/>
                          <a:pt x="2238" y="3"/>
                        </a:cubicBezTo>
                        <a:close/>
                        <a:moveTo>
                          <a:pt x="879" y="1243"/>
                        </a:moveTo>
                        <a:cubicBezTo>
                          <a:pt x="781" y="1284"/>
                          <a:pt x="679" y="1294"/>
                          <a:pt x="574" y="1284"/>
                        </a:cubicBezTo>
                        <a:cubicBezTo>
                          <a:pt x="496" y="1276"/>
                          <a:pt x="421" y="1258"/>
                          <a:pt x="350" y="1224"/>
                        </a:cubicBezTo>
                        <a:cubicBezTo>
                          <a:pt x="335" y="1216"/>
                          <a:pt x="332" y="1209"/>
                          <a:pt x="337" y="1193"/>
                        </a:cubicBezTo>
                        <a:cubicBezTo>
                          <a:pt x="351" y="1142"/>
                          <a:pt x="364" y="1092"/>
                          <a:pt x="377" y="1041"/>
                        </a:cubicBezTo>
                        <a:cubicBezTo>
                          <a:pt x="380" y="1028"/>
                          <a:pt x="384" y="1024"/>
                          <a:pt x="398" y="1031"/>
                        </a:cubicBezTo>
                        <a:cubicBezTo>
                          <a:pt x="480" y="1072"/>
                          <a:pt x="567" y="1094"/>
                          <a:pt x="660" y="1087"/>
                        </a:cubicBezTo>
                        <a:cubicBezTo>
                          <a:pt x="713" y="1083"/>
                          <a:pt x="761" y="1067"/>
                          <a:pt x="794" y="1023"/>
                        </a:cubicBezTo>
                        <a:cubicBezTo>
                          <a:pt x="842" y="960"/>
                          <a:pt x="818" y="867"/>
                          <a:pt x="747" y="828"/>
                        </a:cubicBezTo>
                        <a:cubicBezTo>
                          <a:pt x="707" y="806"/>
                          <a:pt x="664" y="796"/>
                          <a:pt x="619" y="795"/>
                        </a:cubicBezTo>
                        <a:cubicBezTo>
                          <a:pt x="587" y="794"/>
                          <a:pt x="556" y="795"/>
                          <a:pt x="525" y="795"/>
                        </a:cubicBezTo>
                        <a:cubicBezTo>
                          <a:pt x="512" y="795"/>
                          <a:pt x="508" y="792"/>
                          <a:pt x="508" y="779"/>
                        </a:cubicBezTo>
                        <a:cubicBezTo>
                          <a:pt x="509" y="730"/>
                          <a:pt x="509" y="681"/>
                          <a:pt x="508" y="631"/>
                        </a:cubicBezTo>
                        <a:cubicBezTo>
                          <a:pt x="508" y="618"/>
                          <a:pt x="514" y="615"/>
                          <a:pt x="526" y="615"/>
                        </a:cubicBezTo>
                        <a:cubicBezTo>
                          <a:pt x="575" y="615"/>
                          <a:pt x="623" y="618"/>
                          <a:pt x="671" y="607"/>
                        </a:cubicBezTo>
                        <a:cubicBezTo>
                          <a:pt x="699" y="601"/>
                          <a:pt x="726" y="591"/>
                          <a:pt x="749" y="573"/>
                        </a:cubicBezTo>
                        <a:cubicBezTo>
                          <a:pt x="783" y="546"/>
                          <a:pt x="797" y="510"/>
                          <a:pt x="787" y="468"/>
                        </a:cubicBezTo>
                        <a:cubicBezTo>
                          <a:pt x="776" y="419"/>
                          <a:pt x="738" y="396"/>
                          <a:pt x="693" y="387"/>
                        </a:cubicBezTo>
                        <a:cubicBezTo>
                          <a:pt x="617" y="373"/>
                          <a:pt x="544" y="388"/>
                          <a:pt x="474" y="416"/>
                        </a:cubicBezTo>
                        <a:cubicBezTo>
                          <a:pt x="458" y="423"/>
                          <a:pt x="443" y="431"/>
                          <a:pt x="428" y="439"/>
                        </a:cubicBezTo>
                        <a:cubicBezTo>
                          <a:pt x="419" y="444"/>
                          <a:pt x="415" y="443"/>
                          <a:pt x="412" y="433"/>
                        </a:cubicBezTo>
                        <a:cubicBezTo>
                          <a:pt x="399" y="381"/>
                          <a:pt x="384" y="329"/>
                          <a:pt x="369" y="277"/>
                        </a:cubicBezTo>
                        <a:cubicBezTo>
                          <a:pt x="364" y="260"/>
                          <a:pt x="376" y="256"/>
                          <a:pt x="386" y="251"/>
                        </a:cubicBezTo>
                        <a:cubicBezTo>
                          <a:pt x="436" y="225"/>
                          <a:pt x="490" y="207"/>
                          <a:pt x="546" y="197"/>
                        </a:cubicBezTo>
                        <a:cubicBezTo>
                          <a:pt x="652" y="177"/>
                          <a:pt x="758" y="172"/>
                          <a:pt x="861" y="211"/>
                        </a:cubicBezTo>
                        <a:cubicBezTo>
                          <a:pt x="947" y="243"/>
                          <a:pt x="1010" y="299"/>
                          <a:pt x="1033" y="391"/>
                        </a:cubicBezTo>
                        <a:cubicBezTo>
                          <a:pt x="1064" y="516"/>
                          <a:pt x="1000" y="636"/>
                          <a:pt x="878" y="686"/>
                        </a:cubicBezTo>
                        <a:cubicBezTo>
                          <a:pt x="869" y="690"/>
                          <a:pt x="860" y="693"/>
                          <a:pt x="852" y="697"/>
                        </a:cubicBezTo>
                        <a:cubicBezTo>
                          <a:pt x="894" y="710"/>
                          <a:pt x="933" y="725"/>
                          <a:pt x="968" y="751"/>
                        </a:cubicBezTo>
                        <a:cubicBezTo>
                          <a:pt x="1030" y="795"/>
                          <a:pt x="1065" y="855"/>
                          <a:pt x="1073" y="931"/>
                        </a:cubicBezTo>
                        <a:cubicBezTo>
                          <a:pt x="1090" y="1085"/>
                          <a:pt x="993" y="1194"/>
                          <a:pt x="879" y="1243"/>
                        </a:cubicBezTo>
                        <a:close/>
                        <a:moveTo>
                          <a:pt x="1767" y="1271"/>
                        </a:moveTo>
                        <a:cubicBezTo>
                          <a:pt x="1702" y="1270"/>
                          <a:pt x="1637" y="1270"/>
                          <a:pt x="1573" y="1271"/>
                        </a:cubicBezTo>
                        <a:cubicBezTo>
                          <a:pt x="1554" y="1271"/>
                          <a:pt x="1549" y="1266"/>
                          <a:pt x="1549" y="1247"/>
                        </a:cubicBezTo>
                        <a:cubicBezTo>
                          <a:pt x="1549" y="980"/>
                          <a:pt x="1549" y="714"/>
                          <a:pt x="1549" y="447"/>
                        </a:cubicBezTo>
                        <a:cubicBezTo>
                          <a:pt x="1549" y="423"/>
                          <a:pt x="1549" y="423"/>
                          <a:pt x="1528" y="433"/>
                        </a:cubicBezTo>
                        <a:cubicBezTo>
                          <a:pt x="1474" y="459"/>
                          <a:pt x="1420" y="485"/>
                          <a:pt x="1367" y="512"/>
                        </a:cubicBezTo>
                        <a:cubicBezTo>
                          <a:pt x="1350" y="521"/>
                          <a:pt x="1344" y="516"/>
                          <a:pt x="1341" y="499"/>
                        </a:cubicBezTo>
                        <a:cubicBezTo>
                          <a:pt x="1331" y="447"/>
                          <a:pt x="1320" y="396"/>
                          <a:pt x="1308" y="345"/>
                        </a:cubicBezTo>
                        <a:cubicBezTo>
                          <a:pt x="1306" y="335"/>
                          <a:pt x="1308" y="331"/>
                          <a:pt x="1317" y="327"/>
                        </a:cubicBezTo>
                        <a:cubicBezTo>
                          <a:pt x="1405" y="286"/>
                          <a:pt x="1493" y="244"/>
                          <a:pt x="1581" y="203"/>
                        </a:cubicBezTo>
                        <a:cubicBezTo>
                          <a:pt x="1588" y="200"/>
                          <a:pt x="1595" y="200"/>
                          <a:pt x="1603" y="200"/>
                        </a:cubicBezTo>
                        <a:cubicBezTo>
                          <a:pt x="1658" y="200"/>
                          <a:pt x="1713" y="200"/>
                          <a:pt x="1769" y="199"/>
                        </a:cubicBezTo>
                        <a:cubicBezTo>
                          <a:pt x="1786" y="199"/>
                          <a:pt x="1789" y="205"/>
                          <a:pt x="1789" y="221"/>
                        </a:cubicBezTo>
                        <a:cubicBezTo>
                          <a:pt x="1789" y="393"/>
                          <a:pt x="1789" y="565"/>
                          <a:pt x="1789" y="737"/>
                        </a:cubicBezTo>
                        <a:cubicBezTo>
                          <a:pt x="1789" y="907"/>
                          <a:pt x="1789" y="1077"/>
                          <a:pt x="1789" y="1247"/>
                        </a:cubicBezTo>
                        <a:cubicBezTo>
                          <a:pt x="1789" y="1264"/>
                          <a:pt x="1786" y="1271"/>
                          <a:pt x="1767" y="127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2" name="Group 1321"/>
              <p:cNvGrpSpPr/>
              <p:nvPr/>
            </p:nvGrpSpPr>
            <p:grpSpPr>
              <a:xfrm>
                <a:off x="16094074" y="2882107"/>
                <a:ext cx="182702" cy="182702"/>
                <a:chOff x="16098837" y="2327275"/>
                <a:chExt cx="182702" cy="182702"/>
              </a:xfrm>
              <a:grpFill/>
            </p:grpSpPr>
            <p:sp>
              <p:nvSpPr>
                <p:cNvPr id="1342" name="Oval 1341"/>
                <p:cNvSpPr/>
                <p:nvPr/>
              </p:nvSpPr>
              <p:spPr>
                <a:xfrm>
                  <a:off x="16098837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43" name="Group 791"/>
                <p:cNvGrpSpPr>
                  <a:grpSpLocks noChangeAspect="1"/>
                </p:cNvGrpSpPr>
                <p:nvPr/>
              </p:nvGrpSpPr>
              <p:grpSpPr bwMode="auto">
                <a:xfrm>
                  <a:off x="16140634" y="2354443"/>
                  <a:ext cx="99110" cy="128368"/>
                  <a:chOff x="8611" y="26"/>
                  <a:chExt cx="271" cy="351"/>
                </a:xfrm>
                <a:grpFill/>
              </p:grpSpPr>
              <p:sp>
                <p:nvSpPr>
                  <p:cNvPr id="1344" name="Freeform 792"/>
                  <p:cNvSpPr>
                    <a:spLocks/>
                  </p:cNvSpPr>
                  <p:nvPr/>
                </p:nvSpPr>
                <p:spPr bwMode="auto">
                  <a:xfrm>
                    <a:off x="8611" y="171"/>
                    <a:ext cx="271" cy="206"/>
                  </a:xfrm>
                  <a:custGeom>
                    <a:avLst/>
                    <a:gdLst>
                      <a:gd name="T0" fmla="*/ 1125 w 2206"/>
                      <a:gd name="T1" fmla="*/ 919 h 1678"/>
                      <a:gd name="T2" fmla="*/ 1153 w 2206"/>
                      <a:gd name="T3" fmla="*/ 770 h 1678"/>
                      <a:gd name="T4" fmla="*/ 1207 w 2206"/>
                      <a:gd name="T5" fmla="*/ 462 h 1678"/>
                      <a:gd name="T6" fmla="*/ 1244 w 2206"/>
                      <a:gd name="T7" fmla="*/ 254 h 1678"/>
                      <a:gd name="T8" fmla="*/ 1269 w 2206"/>
                      <a:gd name="T9" fmla="*/ 227 h 1678"/>
                      <a:gd name="T10" fmla="*/ 1522 w 2206"/>
                      <a:gd name="T11" fmla="*/ 110 h 1678"/>
                      <a:gd name="T12" fmla="*/ 1597 w 2206"/>
                      <a:gd name="T13" fmla="*/ 42 h 1678"/>
                      <a:gd name="T14" fmla="*/ 1628 w 2206"/>
                      <a:gd name="T15" fmla="*/ 39 h 1678"/>
                      <a:gd name="T16" fmla="*/ 1975 w 2206"/>
                      <a:gd name="T17" fmla="*/ 467 h 1678"/>
                      <a:gd name="T18" fmla="*/ 2168 w 2206"/>
                      <a:gd name="T19" fmla="*/ 1029 h 1678"/>
                      <a:gd name="T20" fmla="*/ 2203 w 2206"/>
                      <a:gd name="T21" fmla="*/ 1345 h 1678"/>
                      <a:gd name="T22" fmla="*/ 2164 w 2206"/>
                      <a:gd name="T23" fmla="*/ 1407 h 1678"/>
                      <a:gd name="T24" fmla="*/ 1621 w 2206"/>
                      <a:gd name="T25" fmla="*/ 1619 h 1678"/>
                      <a:gd name="T26" fmla="*/ 1317 w 2206"/>
                      <a:gd name="T27" fmla="*/ 1668 h 1678"/>
                      <a:gd name="T28" fmla="*/ 1039 w 2206"/>
                      <a:gd name="T29" fmla="*/ 1674 h 1678"/>
                      <a:gd name="T30" fmla="*/ 659 w 2206"/>
                      <a:gd name="T31" fmla="*/ 1622 h 1678"/>
                      <a:gd name="T32" fmla="*/ 141 w 2206"/>
                      <a:gd name="T33" fmla="*/ 1427 h 1678"/>
                      <a:gd name="T34" fmla="*/ 20 w 2206"/>
                      <a:gd name="T35" fmla="*/ 1357 h 1678"/>
                      <a:gd name="T36" fmla="*/ 1 w 2206"/>
                      <a:gd name="T37" fmla="*/ 1320 h 1678"/>
                      <a:gd name="T38" fmla="*/ 34 w 2206"/>
                      <a:gd name="T39" fmla="*/ 1035 h 1678"/>
                      <a:gd name="T40" fmla="*/ 149 w 2206"/>
                      <a:gd name="T41" fmla="*/ 634 h 1678"/>
                      <a:gd name="T42" fmla="*/ 435 w 2206"/>
                      <a:gd name="T43" fmla="*/ 170 h 1678"/>
                      <a:gd name="T44" fmla="*/ 618 w 2206"/>
                      <a:gd name="T45" fmla="*/ 8 h 1678"/>
                      <a:gd name="T46" fmla="*/ 643 w 2206"/>
                      <a:gd name="T47" fmla="*/ 11 h 1678"/>
                      <a:gd name="T48" fmla="*/ 935 w 2206"/>
                      <a:gd name="T49" fmla="*/ 210 h 1678"/>
                      <a:gd name="T50" fmla="*/ 975 w 2206"/>
                      <a:gd name="T51" fmla="*/ 221 h 1678"/>
                      <a:gd name="T52" fmla="*/ 1005 w 2206"/>
                      <a:gd name="T53" fmla="*/ 253 h 1678"/>
                      <a:gd name="T54" fmla="*/ 1102 w 2206"/>
                      <a:gd name="T55" fmla="*/ 808 h 1678"/>
                      <a:gd name="T56" fmla="*/ 1122 w 2206"/>
                      <a:gd name="T57" fmla="*/ 919 h 1678"/>
                      <a:gd name="T58" fmla="*/ 1125 w 2206"/>
                      <a:gd name="T59" fmla="*/ 919 h 167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</a:cxnLst>
                    <a:rect l="0" t="0" r="r" b="b"/>
                    <a:pathLst>
                      <a:path w="2206" h="1678">
                        <a:moveTo>
                          <a:pt x="1125" y="919"/>
                        </a:moveTo>
                        <a:cubicBezTo>
                          <a:pt x="1134" y="869"/>
                          <a:pt x="1144" y="820"/>
                          <a:pt x="1153" y="770"/>
                        </a:cubicBezTo>
                        <a:cubicBezTo>
                          <a:pt x="1171" y="667"/>
                          <a:pt x="1189" y="565"/>
                          <a:pt x="1207" y="462"/>
                        </a:cubicBezTo>
                        <a:cubicBezTo>
                          <a:pt x="1220" y="393"/>
                          <a:pt x="1233" y="324"/>
                          <a:pt x="1244" y="254"/>
                        </a:cubicBezTo>
                        <a:cubicBezTo>
                          <a:pt x="1247" y="238"/>
                          <a:pt x="1252" y="230"/>
                          <a:pt x="1269" y="227"/>
                        </a:cubicBezTo>
                        <a:cubicBezTo>
                          <a:pt x="1362" y="207"/>
                          <a:pt x="1447" y="168"/>
                          <a:pt x="1522" y="110"/>
                        </a:cubicBezTo>
                        <a:cubicBezTo>
                          <a:pt x="1549" y="89"/>
                          <a:pt x="1576" y="68"/>
                          <a:pt x="1597" y="42"/>
                        </a:cubicBezTo>
                        <a:cubicBezTo>
                          <a:pt x="1607" y="30"/>
                          <a:pt x="1614" y="28"/>
                          <a:pt x="1628" y="39"/>
                        </a:cubicBezTo>
                        <a:cubicBezTo>
                          <a:pt x="1775" y="156"/>
                          <a:pt x="1887" y="302"/>
                          <a:pt x="1975" y="467"/>
                        </a:cubicBezTo>
                        <a:cubicBezTo>
                          <a:pt x="2070" y="643"/>
                          <a:pt x="2132" y="832"/>
                          <a:pt x="2168" y="1029"/>
                        </a:cubicBezTo>
                        <a:cubicBezTo>
                          <a:pt x="2188" y="1133"/>
                          <a:pt x="2197" y="1239"/>
                          <a:pt x="2203" y="1345"/>
                        </a:cubicBezTo>
                        <a:cubicBezTo>
                          <a:pt x="2206" y="1382"/>
                          <a:pt x="2190" y="1393"/>
                          <a:pt x="2164" y="1407"/>
                        </a:cubicBezTo>
                        <a:cubicBezTo>
                          <a:pt x="1993" y="1503"/>
                          <a:pt x="1812" y="1574"/>
                          <a:pt x="1621" y="1619"/>
                        </a:cubicBezTo>
                        <a:cubicBezTo>
                          <a:pt x="1521" y="1643"/>
                          <a:pt x="1419" y="1659"/>
                          <a:pt x="1317" y="1668"/>
                        </a:cubicBezTo>
                        <a:cubicBezTo>
                          <a:pt x="1224" y="1676"/>
                          <a:pt x="1132" y="1678"/>
                          <a:pt x="1039" y="1674"/>
                        </a:cubicBezTo>
                        <a:cubicBezTo>
                          <a:pt x="911" y="1669"/>
                          <a:pt x="784" y="1651"/>
                          <a:pt x="659" y="1622"/>
                        </a:cubicBezTo>
                        <a:cubicBezTo>
                          <a:pt x="478" y="1580"/>
                          <a:pt x="305" y="1514"/>
                          <a:pt x="141" y="1427"/>
                        </a:cubicBezTo>
                        <a:cubicBezTo>
                          <a:pt x="100" y="1405"/>
                          <a:pt x="61" y="1379"/>
                          <a:pt x="20" y="1357"/>
                        </a:cubicBezTo>
                        <a:cubicBezTo>
                          <a:pt x="4" y="1348"/>
                          <a:pt x="0" y="1337"/>
                          <a:pt x="1" y="1320"/>
                        </a:cubicBezTo>
                        <a:cubicBezTo>
                          <a:pt x="8" y="1225"/>
                          <a:pt x="16" y="1130"/>
                          <a:pt x="34" y="1035"/>
                        </a:cubicBezTo>
                        <a:cubicBezTo>
                          <a:pt x="59" y="898"/>
                          <a:pt x="96" y="763"/>
                          <a:pt x="149" y="634"/>
                        </a:cubicBezTo>
                        <a:cubicBezTo>
                          <a:pt x="219" y="464"/>
                          <a:pt x="310" y="307"/>
                          <a:pt x="435" y="170"/>
                        </a:cubicBezTo>
                        <a:cubicBezTo>
                          <a:pt x="490" y="109"/>
                          <a:pt x="552" y="56"/>
                          <a:pt x="618" y="8"/>
                        </a:cubicBezTo>
                        <a:cubicBezTo>
                          <a:pt x="629" y="0"/>
                          <a:pt x="634" y="0"/>
                          <a:pt x="643" y="11"/>
                        </a:cubicBezTo>
                        <a:cubicBezTo>
                          <a:pt x="722" y="104"/>
                          <a:pt x="819" y="170"/>
                          <a:pt x="935" y="210"/>
                        </a:cubicBezTo>
                        <a:cubicBezTo>
                          <a:pt x="948" y="214"/>
                          <a:pt x="961" y="220"/>
                          <a:pt x="975" y="221"/>
                        </a:cubicBezTo>
                        <a:cubicBezTo>
                          <a:pt x="995" y="223"/>
                          <a:pt x="1002" y="234"/>
                          <a:pt x="1005" y="253"/>
                        </a:cubicBezTo>
                        <a:cubicBezTo>
                          <a:pt x="1037" y="438"/>
                          <a:pt x="1069" y="623"/>
                          <a:pt x="1102" y="808"/>
                        </a:cubicBezTo>
                        <a:cubicBezTo>
                          <a:pt x="1108" y="845"/>
                          <a:pt x="1115" y="882"/>
                          <a:pt x="1122" y="919"/>
                        </a:cubicBezTo>
                        <a:cubicBezTo>
                          <a:pt x="1123" y="919"/>
                          <a:pt x="1124" y="919"/>
                          <a:pt x="1125" y="91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5" name="Freeform 793"/>
                  <p:cNvSpPr>
                    <a:spLocks/>
                  </p:cNvSpPr>
                  <p:nvPr/>
                </p:nvSpPr>
                <p:spPr bwMode="auto">
                  <a:xfrm>
                    <a:off x="8668" y="26"/>
                    <a:ext cx="162" cy="162"/>
                  </a:xfrm>
                  <a:custGeom>
                    <a:avLst/>
                    <a:gdLst>
                      <a:gd name="T0" fmla="*/ 658 w 1315"/>
                      <a:gd name="T1" fmla="*/ 6 h 1313"/>
                      <a:gd name="T2" fmla="*/ 1310 w 1315"/>
                      <a:gd name="T3" fmla="*/ 667 h 1313"/>
                      <a:gd name="T4" fmla="*/ 655 w 1315"/>
                      <a:gd name="T5" fmla="*/ 1312 h 1313"/>
                      <a:gd name="T6" fmla="*/ 2 w 1315"/>
                      <a:gd name="T7" fmla="*/ 655 h 1313"/>
                      <a:gd name="T8" fmla="*/ 658 w 1315"/>
                      <a:gd name="T9" fmla="*/ 6 h 131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1315" h="1313">
                        <a:moveTo>
                          <a:pt x="658" y="6"/>
                        </a:moveTo>
                        <a:cubicBezTo>
                          <a:pt x="1008" y="1"/>
                          <a:pt x="1315" y="298"/>
                          <a:pt x="1310" y="667"/>
                        </a:cubicBezTo>
                        <a:cubicBezTo>
                          <a:pt x="1306" y="1017"/>
                          <a:pt x="1015" y="1313"/>
                          <a:pt x="655" y="1312"/>
                        </a:cubicBezTo>
                        <a:cubicBezTo>
                          <a:pt x="302" y="1312"/>
                          <a:pt x="0" y="1026"/>
                          <a:pt x="2" y="655"/>
                        </a:cubicBezTo>
                        <a:cubicBezTo>
                          <a:pt x="4" y="287"/>
                          <a:pt x="307" y="0"/>
                          <a:pt x="658" y="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3" name="Group 1322"/>
              <p:cNvGrpSpPr/>
              <p:nvPr/>
            </p:nvGrpSpPr>
            <p:grpSpPr>
              <a:xfrm>
                <a:off x="16094074" y="2367809"/>
                <a:ext cx="182702" cy="182702"/>
                <a:chOff x="16349055" y="2327275"/>
                <a:chExt cx="182702" cy="182702"/>
              </a:xfrm>
              <a:grpFill/>
            </p:grpSpPr>
            <p:sp>
              <p:nvSpPr>
                <p:cNvPr id="1335" name="Oval 1334"/>
                <p:cNvSpPr/>
                <p:nvPr/>
              </p:nvSpPr>
              <p:spPr>
                <a:xfrm>
                  <a:off x="16349055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36" name="Group 796"/>
                <p:cNvGrpSpPr>
                  <a:grpSpLocks noChangeAspect="1"/>
                </p:cNvGrpSpPr>
                <p:nvPr/>
              </p:nvGrpSpPr>
              <p:grpSpPr bwMode="auto">
                <a:xfrm>
                  <a:off x="16384305" y="2364762"/>
                  <a:ext cx="119439" cy="96873"/>
                  <a:chOff x="8435" y="-69"/>
                  <a:chExt cx="434" cy="352"/>
                </a:xfrm>
                <a:grpFill/>
              </p:grpSpPr>
              <p:sp>
                <p:nvSpPr>
                  <p:cNvPr id="1337" name="Freeform 797"/>
                  <p:cNvSpPr>
                    <a:spLocks/>
                  </p:cNvSpPr>
                  <p:nvPr/>
                </p:nvSpPr>
                <p:spPr bwMode="auto">
                  <a:xfrm>
                    <a:off x="8492" y="115"/>
                    <a:ext cx="178" cy="167"/>
                  </a:xfrm>
                  <a:custGeom>
                    <a:avLst/>
                    <a:gdLst>
                      <a:gd name="T0" fmla="*/ 840 w 1077"/>
                      <a:gd name="T1" fmla="*/ 666 h 1010"/>
                      <a:gd name="T2" fmla="*/ 840 w 1077"/>
                      <a:gd name="T3" fmla="*/ 643 h 1010"/>
                      <a:gd name="T4" fmla="*/ 840 w 1077"/>
                      <a:gd name="T5" fmla="*/ 23 h 1010"/>
                      <a:gd name="T6" fmla="*/ 862 w 1077"/>
                      <a:gd name="T7" fmla="*/ 0 h 1010"/>
                      <a:gd name="T8" fmla="*/ 1056 w 1077"/>
                      <a:gd name="T9" fmla="*/ 0 h 1010"/>
                      <a:gd name="T10" fmla="*/ 1077 w 1077"/>
                      <a:gd name="T11" fmla="*/ 20 h 1010"/>
                      <a:gd name="T12" fmla="*/ 1077 w 1077"/>
                      <a:gd name="T13" fmla="*/ 990 h 1010"/>
                      <a:gd name="T14" fmla="*/ 1056 w 1077"/>
                      <a:gd name="T15" fmla="*/ 1010 h 1010"/>
                      <a:gd name="T16" fmla="*/ 860 w 1077"/>
                      <a:gd name="T17" fmla="*/ 1010 h 1010"/>
                      <a:gd name="T18" fmla="*/ 829 w 1077"/>
                      <a:gd name="T19" fmla="*/ 996 h 1010"/>
                      <a:gd name="T20" fmla="*/ 617 w 1077"/>
                      <a:gd name="T21" fmla="*/ 757 h 1010"/>
                      <a:gd name="T22" fmla="*/ 471 w 1077"/>
                      <a:gd name="T23" fmla="*/ 593 h 1010"/>
                      <a:gd name="T24" fmla="*/ 257 w 1077"/>
                      <a:gd name="T25" fmla="*/ 353 h 1010"/>
                      <a:gd name="T26" fmla="*/ 236 w 1077"/>
                      <a:gd name="T27" fmla="*/ 335 h 1010"/>
                      <a:gd name="T28" fmla="*/ 236 w 1077"/>
                      <a:gd name="T29" fmla="*/ 358 h 1010"/>
                      <a:gd name="T30" fmla="*/ 237 w 1077"/>
                      <a:gd name="T31" fmla="*/ 986 h 1010"/>
                      <a:gd name="T32" fmla="*/ 212 w 1077"/>
                      <a:gd name="T33" fmla="*/ 1010 h 1010"/>
                      <a:gd name="T34" fmla="*/ 18 w 1077"/>
                      <a:gd name="T35" fmla="*/ 1010 h 1010"/>
                      <a:gd name="T36" fmla="*/ 0 w 1077"/>
                      <a:gd name="T37" fmla="*/ 992 h 1010"/>
                      <a:gd name="T38" fmla="*/ 0 w 1077"/>
                      <a:gd name="T39" fmla="*/ 18 h 1010"/>
                      <a:gd name="T40" fmla="*/ 17 w 1077"/>
                      <a:gd name="T41" fmla="*/ 0 h 1010"/>
                      <a:gd name="T42" fmla="*/ 225 w 1077"/>
                      <a:gd name="T43" fmla="*/ 0 h 1010"/>
                      <a:gd name="T44" fmla="*/ 249 w 1077"/>
                      <a:gd name="T45" fmla="*/ 12 h 1010"/>
                      <a:gd name="T46" fmla="*/ 602 w 1077"/>
                      <a:gd name="T47" fmla="*/ 406 h 1010"/>
                      <a:gd name="T48" fmla="*/ 827 w 1077"/>
                      <a:gd name="T49" fmla="*/ 658 h 1010"/>
                      <a:gd name="T50" fmla="*/ 840 w 1077"/>
                      <a:gd name="T51" fmla="*/ 666 h 101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</a:cxnLst>
                    <a:rect l="0" t="0" r="r" b="b"/>
                    <a:pathLst>
                      <a:path w="1077" h="1010">
                        <a:moveTo>
                          <a:pt x="840" y="666"/>
                        </a:moveTo>
                        <a:cubicBezTo>
                          <a:pt x="840" y="658"/>
                          <a:pt x="840" y="650"/>
                          <a:pt x="840" y="643"/>
                        </a:cubicBezTo>
                        <a:cubicBezTo>
                          <a:pt x="840" y="436"/>
                          <a:pt x="841" y="230"/>
                          <a:pt x="840" y="23"/>
                        </a:cubicBezTo>
                        <a:cubicBezTo>
                          <a:pt x="840" y="6"/>
                          <a:pt x="843" y="0"/>
                          <a:pt x="862" y="0"/>
                        </a:cubicBezTo>
                        <a:cubicBezTo>
                          <a:pt x="926" y="1"/>
                          <a:pt x="991" y="1"/>
                          <a:pt x="1056" y="0"/>
                        </a:cubicBezTo>
                        <a:cubicBezTo>
                          <a:pt x="1070" y="0"/>
                          <a:pt x="1077" y="3"/>
                          <a:pt x="1077" y="20"/>
                        </a:cubicBezTo>
                        <a:cubicBezTo>
                          <a:pt x="1076" y="343"/>
                          <a:pt x="1076" y="666"/>
                          <a:pt x="1077" y="990"/>
                        </a:cubicBezTo>
                        <a:cubicBezTo>
                          <a:pt x="1077" y="1006"/>
                          <a:pt x="1071" y="1010"/>
                          <a:pt x="1056" y="1010"/>
                        </a:cubicBezTo>
                        <a:cubicBezTo>
                          <a:pt x="991" y="1009"/>
                          <a:pt x="925" y="1009"/>
                          <a:pt x="860" y="1010"/>
                        </a:cubicBezTo>
                        <a:cubicBezTo>
                          <a:pt x="847" y="1010"/>
                          <a:pt x="838" y="1006"/>
                          <a:pt x="829" y="996"/>
                        </a:cubicBezTo>
                        <a:cubicBezTo>
                          <a:pt x="759" y="916"/>
                          <a:pt x="688" y="837"/>
                          <a:pt x="617" y="757"/>
                        </a:cubicBezTo>
                        <a:cubicBezTo>
                          <a:pt x="568" y="702"/>
                          <a:pt x="519" y="648"/>
                          <a:pt x="471" y="593"/>
                        </a:cubicBezTo>
                        <a:cubicBezTo>
                          <a:pt x="399" y="513"/>
                          <a:pt x="328" y="433"/>
                          <a:pt x="257" y="353"/>
                        </a:cubicBezTo>
                        <a:cubicBezTo>
                          <a:pt x="252" y="347"/>
                          <a:pt x="247" y="339"/>
                          <a:pt x="236" y="335"/>
                        </a:cubicBezTo>
                        <a:cubicBezTo>
                          <a:pt x="236" y="344"/>
                          <a:pt x="236" y="351"/>
                          <a:pt x="236" y="358"/>
                        </a:cubicBezTo>
                        <a:cubicBezTo>
                          <a:pt x="236" y="567"/>
                          <a:pt x="236" y="776"/>
                          <a:pt x="237" y="986"/>
                        </a:cubicBezTo>
                        <a:cubicBezTo>
                          <a:pt x="237" y="1005"/>
                          <a:pt x="231" y="1010"/>
                          <a:pt x="212" y="1010"/>
                        </a:cubicBezTo>
                        <a:cubicBezTo>
                          <a:pt x="148" y="1009"/>
                          <a:pt x="83" y="1009"/>
                          <a:pt x="18" y="1010"/>
                        </a:cubicBezTo>
                        <a:cubicBezTo>
                          <a:pt x="5" y="1010"/>
                          <a:pt x="0" y="1006"/>
                          <a:pt x="0" y="992"/>
                        </a:cubicBezTo>
                        <a:cubicBezTo>
                          <a:pt x="0" y="667"/>
                          <a:pt x="0" y="342"/>
                          <a:pt x="0" y="18"/>
                        </a:cubicBezTo>
                        <a:cubicBezTo>
                          <a:pt x="0" y="5"/>
                          <a:pt x="4" y="0"/>
                          <a:pt x="17" y="0"/>
                        </a:cubicBezTo>
                        <a:cubicBezTo>
                          <a:pt x="86" y="1"/>
                          <a:pt x="156" y="1"/>
                          <a:pt x="225" y="0"/>
                        </a:cubicBezTo>
                        <a:cubicBezTo>
                          <a:pt x="236" y="0"/>
                          <a:pt x="242" y="5"/>
                          <a:pt x="249" y="12"/>
                        </a:cubicBezTo>
                        <a:cubicBezTo>
                          <a:pt x="367" y="144"/>
                          <a:pt x="485" y="275"/>
                          <a:pt x="602" y="406"/>
                        </a:cubicBezTo>
                        <a:cubicBezTo>
                          <a:pt x="677" y="490"/>
                          <a:pt x="752" y="574"/>
                          <a:pt x="827" y="658"/>
                        </a:cubicBezTo>
                        <a:cubicBezTo>
                          <a:pt x="830" y="661"/>
                          <a:pt x="832" y="665"/>
                          <a:pt x="840" y="66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8" name="Freeform 798"/>
                  <p:cNvSpPr>
                    <a:spLocks/>
                  </p:cNvSpPr>
                  <p:nvPr/>
                </p:nvSpPr>
                <p:spPr bwMode="auto">
                  <a:xfrm>
                    <a:off x="8686" y="115"/>
                    <a:ext cx="183" cy="168"/>
                  </a:xfrm>
                  <a:custGeom>
                    <a:avLst/>
                    <a:gdLst>
                      <a:gd name="T0" fmla="*/ 695 w 1110"/>
                      <a:gd name="T1" fmla="*/ 1009 h 1011"/>
                      <a:gd name="T2" fmla="*/ 319 w 1110"/>
                      <a:gd name="T3" fmla="*/ 1009 h 1011"/>
                      <a:gd name="T4" fmla="*/ 28 w 1110"/>
                      <a:gd name="T5" fmla="*/ 825 h 1011"/>
                      <a:gd name="T6" fmla="*/ 1 w 1110"/>
                      <a:gd name="T7" fmla="*/ 712 h 1011"/>
                      <a:gd name="T8" fmla="*/ 1 w 1110"/>
                      <a:gd name="T9" fmla="*/ 300 h 1011"/>
                      <a:gd name="T10" fmla="*/ 246 w 1110"/>
                      <a:gd name="T11" fmla="*/ 9 h 1011"/>
                      <a:gd name="T12" fmla="*/ 335 w 1110"/>
                      <a:gd name="T13" fmla="*/ 1 h 1011"/>
                      <a:gd name="T14" fmla="*/ 1085 w 1110"/>
                      <a:gd name="T15" fmla="*/ 0 h 1011"/>
                      <a:gd name="T16" fmla="*/ 1109 w 1110"/>
                      <a:gd name="T17" fmla="*/ 23 h 1011"/>
                      <a:gd name="T18" fmla="*/ 1109 w 1110"/>
                      <a:gd name="T19" fmla="*/ 215 h 1011"/>
                      <a:gd name="T20" fmla="*/ 1087 w 1110"/>
                      <a:gd name="T21" fmla="*/ 237 h 1011"/>
                      <a:gd name="T22" fmla="*/ 331 w 1110"/>
                      <a:gd name="T23" fmla="*/ 237 h 1011"/>
                      <a:gd name="T24" fmla="*/ 295 w 1110"/>
                      <a:gd name="T25" fmla="*/ 239 h 1011"/>
                      <a:gd name="T26" fmla="*/ 234 w 1110"/>
                      <a:gd name="T27" fmla="*/ 321 h 1011"/>
                      <a:gd name="T28" fmla="*/ 234 w 1110"/>
                      <a:gd name="T29" fmla="*/ 689 h 1011"/>
                      <a:gd name="T30" fmla="*/ 323 w 1110"/>
                      <a:gd name="T31" fmla="*/ 773 h 1011"/>
                      <a:gd name="T32" fmla="*/ 1083 w 1110"/>
                      <a:gd name="T33" fmla="*/ 773 h 1011"/>
                      <a:gd name="T34" fmla="*/ 1109 w 1110"/>
                      <a:gd name="T35" fmla="*/ 799 h 1011"/>
                      <a:gd name="T36" fmla="*/ 1109 w 1110"/>
                      <a:gd name="T37" fmla="*/ 987 h 1011"/>
                      <a:gd name="T38" fmla="*/ 1087 w 1110"/>
                      <a:gd name="T39" fmla="*/ 1010 h 1011"/>
                      <a:gd name="T40" fmla="*/ 695 w 1110"/>
                      <a:gd name="T41" fmla="*/ 1009 h 101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</a:cxnLst>
                    <a:rect l="0" t="0" r="r" b="b"/>
                    <a:pathLst>
                      <a:path w="1110" h="1011">
                        <a:moveTo>
                          <a:pt x="695" y="1009"/>
                        </a:moveTo>
                        <a:cubicBezTo>
                          <a:pt x="570" y="1009"/>
                          <a:pt x="444" y="1011"/>
                          <a:pt x="319" y="1009"/>
                        </a:cubicBezTo>
                        <a:cubicBezTo>
                          <a:pt x="186" y="1006"/>
                          <a:pt x="89" y="943"/>
                          <a:pt x="28" y="825"/>
                        </a:cubicBezTo>
                        <a:cubicBezTo>
                          <a:pt x="9" y="790"/>
                          <a:pt x="1" y="752"/>
                          <a:pt x="1" y="712"/>
                        </a:cubicBezTo>
                        <a:cubicBezTo>
                          <a:pt x="1" y="574"/>
                          <a:pt x="0" y="437"/>
                          <a:pt x="1" y="300"/>
                        </a:cubicBezTo>
                        <a:cubicBezTo>
                          <a:pt x="2" y="165"/>
                          <a:pt x="113" y="35"/>
                          <a:pt x="246" y="9"/>
                        </a:cubicBezTo>
                        <a:cubicBezTo>
                          <a:pt x="276" y="3"/>
                          <a:pt x="305" y="1"/>
                          <a:pt x="335" y="1"/>
                        </a:cubicBezTo>
                        <a:cubicBezTo>
                          <a:pt x="585" y="1"/>
                          <a:pt x="835" y="1"/>
                          <a:pt x="1085" y="0"/>
                        </a:cubicBezTo>
                        <a:cubicBezTo>
                          <a:pt x="1103" y="0"/>
                          <a:pt x="1110" y="4"/>
                          <a:pt x="1109" y="23"/>
                        </a:cubicBezTo>
                        <a:cubicBezTo>
                          <a:pt x="1108" y="87"/>
                          <a:pt x="1108" y="151"/>
                          <a:pt x="1109" y="215"/>
                        </a:cubicBezTo>
                        <a:cubicBezTo>
                          <a:pt x="1109" y="233"/>
                          <a:pt x="1104" y="237"/>
                          <a:pt x="1087" y="237"/>
                        </a:cubicBezTo>
                        <a:cubicBezTo>
                          <a:pt x="835" y="237"/>
                          <a:pt x="583" y="237"/>
                          <a:pt x="331" y="237"/>
                        </a:cubicBezTo>
                        <a:cubicBezTo>
                          <a:pt x="319" y="237"/>
                          <a:pt x="306" y="236"/>
                          <a:pt x="295" y="239"/>
                        </a:cubicBezTo>
                        <a:cubicBezTo>
                          <a:pt x="255" y="248"/>
                          <a:pt x="234" y="275"/>
                          <a:pt x="234" y="321"/>
                        </a:cubicBezTo>
                        <a:cubicBezTo>
                          <a:pt x="233" y="444"/>
                          <a:pt x="233" y="566"/>
                          <a:pt x="234" y="689"/>
                        </a:cubicBezTo>
                        <a:cubicBezTo>
                          <a:pt x="235" y="746"/>
                          <a:pt x="265" y="773"/>
                          <a:pt x="323" y="773"/>
                        </a:cubicBezTo>
                        <a:cubicBezTo>
                          <a:pt x="576" y="773"/>
                          <a:pt x="830" y="773"/>
                          <a:pt x="1083" y="773"/>
                        </a:cubicBezTo>
                        <a:cubicBezTo>
                          <a:pt x="1109" y="773"/>
                          <a:pt x="1109" y="773"/>
                          <a:pt x="1109" y="799"/>
                        </a:cubicBezTo>
                        <a:cubicBezTo>
                          <a:pt x="1109" y="862"/>
                          <a:pt x="1108" y="925"/>
                          <a:pt x="1109" y="987"/>
                        </a:cubicBezTo>
                        <a:cubicBezTo>
                          <a:pt x="1109" y="1005"/>
                          <a:pt x="1105" y="1010"/>
                          <a:pt x="1087" y="1010"/>
                        </a:cubicBezTo>
                        <a:cubicBezTo>
                          <a:pt x="956" y="1009"/>
                          <a:pt x="826" y="1009"/>
                          <a:pt x="695" y="10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9" name="Freeform 799"/>
                  <p:cNvSpPr>
                    <a:spLocks/>
                  </p:cNvSpPr>
                  <p:nvPr/>
                </p:nvSpPr>
                <p:spPr bwMode="auto">
                  <a:xfrm>
                    <a:off x="8602" y="-69"/>
                    <a:ext cx="223" cy="131"/>
                  </a:xfrm>
                  <a:custGeom>
                    <a:avLst/>
                    <a:gdLst>
                      <a:gd name="T0" fmla="*/ 1346 w 1346"/>
                      <a:gd name="T1" fmla="*/ 790 h 794"/>
                      <a:gd name="T2" fmla="*/ 0 w 1346"/>
                      <a:gd name="T3" fmla="*/ 787 h 794"/>
                      <a:gd name="T4" fmla="*/ 15 w 1346"/>
                      <a:gd name="T5" fmla="*/ 764 h 794"/>
                      <a:gd name="T6" fmla="*/ 237 w 1346"/>
                      <a:gd name="T7" fmla="*/ 507 h 794"/>
                      <a:gd name="T8" fmla="*/ 432 w 1346"/>
                      <a:gd name="T9" fmla="*/ 283 h 794"/>
                      <a:gd name="T10" fmla="*/ 648 w 1346"/>
                      <a:gd name="T11" fmla="*/ 32 h 794"/>
                      <a:gd name="T12" fmla="*/ 696 w 1346"/>
                      <a:gd name="T13" fmla="*/ 33 h 794"/>
                      <a:gd name="T14" fmla="*/ 879 w 1346"/>
                      <a:gd name="T15" fmla="*/ 246 h 794"/>
                      <a:gd name="T16" fmla="*/ 1088 w 1346"/>
                      <a:gd name="T17" fmla="*/ 490 h 794"/>
                      <a:gd name="T18" fmla="*/ 1293 w 1346"/>
                      <a:gd name="T19" fmla="*/ 728 h 794"/>
                      <a:gd name="T20" fmla="*/ 1346 w 1346"/>
                      <a:gd name="T21" fmla="*/ 790 h 794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</a:cxnLst>
                    <a:rect l="0" t="0" r="r" b="b"/>
                    <a:pathLst>
                      <a:path w="1346" h="794">
                        <a:moveTo>
                          <a:pt x="1346" y="790"/>
                        </a:moveTo>
                        <a:cubicBezTo>
                          <a:pt x="895" y="794"/>
                          <a:pt x="449" y="786"/>
                          <a:pt x="0" y="787"/>
                        </a:cubicBezTo>
                        <a:cubicBezTo>
                          <a:pt x="2" y="777"/>
                          <a:pt x="9" y="771"/>
                          <a:pt x="15" y="764"/>
                        </a:cubicBezTo>
                        <a:cubicBezTo>
                          <a:pt x="89" y="678"/>
                          <a:pt x="163" y="593"/>
                          <a:pt x="237" y="507"/>
                        </a:cubicBezTo>
                        <a:cubicBezTo>
                          <a:pt x="302" y="432"/>
                          <a:pt x="367" y="358"/>
                          <a:pt x="432" y="283"/>
                        </a:cubicBezTo>
                        <a:cubicBezTo>
                          <a:pt x="504" y="199"/>
                          <a:pt x="576" y="115"/>
                          <a:pt x="648" y="32"/>
                        </a:cubicBezTo>
                        <a:cubicBezTo>
                          <a:pt x="676" y="0"/>
                          <a:pt x="668" y="0"/>
                          <a:pt x="696" y="33"/>
                        </a:cubicBezTo>
                        <a:cubicBezTo>
                          <a:pt x="758" y="103"/>
                          <a:pt x="818" y="175"/>
                          <a:pt x="879" y="246"/>
                        </a:cubicBezTo>
                        <a:cubicBezTo>
                          <a:pt x="949" y="328"/>
                          <a:pt x="1018" y="409"/>
                          <a:pt x="1088" y="490"/>
                        </a:cubicBezTo>
                        <a:cubicBezTo>
                          <a:pt x="1156" y="569"/>
                          <a:pt x="1224" y="649"/>
                          <a:pt x="1293" y="728"/>
                        </a:cubicBezTo>
                        <a:cubicBezTo>
                          <a:pt x="1310" y="748"/>
                          <a:pt x="1327" y="768"/>
                          <a:pt x="1346" y="79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0" name="Freeform 800"/>
                  <p:cNvSpPr>
                    <a:spLocks/>
                  </p:cNvSpPr>
                  <p:nvPr/>
                </p:nvSpPr>
                <p:spPr bwMode="auto">
                  <a:xfrm>
                    <a:off x="8435" y="-68"/>
                    <a:ext cx="174" cy="129"/>
                  </a:xfrm>
                  <a:custGeom>
                    <a:avLst/>
                    <a:gdLst>
                      <a:gd name="T0" fmla="*/ 0 w 1050"/>
                      <a:gd name="T1" fmla="*/ 780 h 782"/>
                      <a:gd name="T2" fmla="*/ 69 w 1050"/>
                      <a:gd name="T3" fmla="*/ 699 h 782"/>
                      <a:gd name="T4" fmla="*/ 349 w 1050"/>
                      <a:gd name="T5" fmla="*/ 376 h 782"/>
                      <a:gd name="T6" fmla="*/ 565 w 1050"/>
                      <a:gd name="T7" fmla="*/ 127 h 782"/>
                      <a:gd name="T8" fmla="*/ 664 w 1050"/>
                      <a:gd name="T9" fmla="*/ 12 h 782"/>
                      <a:gd name="T10" fmla="*/ 689 w 1050"/>
                      <a:gd name="T11" fmla="*/ 13 h 782"/>
                      <a:gd name="T12" fmla="*/ 871 w 1050"/>
                      <a:gd name="T13" fmla="*/ 225 h 782"/>
                      <a:gd name="T14" fmla="*/ 1043 w 1050"/>
                      <a:gd name="T15" fmla="*/ 425 h 782"/>
                      <a:gd name="T16" fmla="*/ 1042 w 1050"/>
                      <a:gd name="T17" fmla="*/ 447 h 782"/>
                      <a:gd name="T18" fmla="*/ 901 w 1050"/>
                      <a:gd name="T19" fmla="*/ 610 h 782"/>
                      <a:gd name="T20" fmla="*/ 763 w 1050"/>
                      <a:gd name="T21" fmla="*/ 770 h 782"/>
                      <a:gd name="T22" fmla="*/ 737 w 1050"/>
                      <a:gd name="T23" fmla="*/ 782 h 782"/>
                      <a:gd name="T24" fmla="*/ 11 w 1050"/>
                      <a:gd name="T25" fmla="*/ 781 h 782"/>
                      <a:gd name="T26" fmla="*/ 0 w 1050"/>
                      <a:gd name="T27" fmla="*/ 780 h 78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</a:cxnLst>
                    <a:rect l="0" t="0" r="r" b="b"/>
                    <a:pathLst>
                      <a:path w="1050" h="782">
                        <a:moveTo>
                          <a:pt x="0" y="780"/>
                        </a:moveTo>
                        <a:cubicBezTo>
                          <a:pt x="25" y="751"/>
                          <a:pt x="47" y="725"/>
                          <a:pt x="69" y="699"/>
                        </a:cubicBezTo>
                        <a:cubicBezTo>
                          <a:pt x="162" y="591"/>
                          <a:pt x="256" y="484"/>
                          <a:pt x="349" y="376"/>
                        </a:cubicBezTo>
                        <a:cubicBezTo>
                          <a:pt x="421" y="293"/>
                          <a:pt x="493" y="210"/>
                          <a:pt x="565" y="127"/>
                        </a:cubicBezTo>
                        <a:cubicBezTo>
                          <a:pt x="598" y="89"/>
                          <a:pt x="631" y="51"/>
                          <a:pt x="664" y="12"/>
                        </a:cubicBezTo>
                        <a:cubicBezTo>
                          <a:pt x="673" y="0"/>
                          <a:pt x="679" y="0"/>
                          <a:pt x="689" y="13"/>
                        </a:cubicBezTo>
                        <a:cubicBezTo>
                          <a:pt x="749" y="84"/>
                          <a:pt x="810" y="154"/>
                          <a:pt x="871" y="225"/>
                        </a:cubicBezTo>
                        <a:cubicBezTo>
                          <a:pt x="928" y="292"/>
                          <a:pt x="985" y="358"/>
                          <a:pt x="1043" y="425"/>
                        </a:cubicBezTo>
                        <a:cubicBezTo>
                          <a:pt x="1050" y="433"/>
                          <a:pt x="1049" y="439"/>
                          <a:pt x="1042" y="447"/>
                        </a:cubicBezTo>
                        <a:cubicBezTo>
                          <a:pt x="995" y="501"/>
                          <a:pt x="948" y="556"/>
                          <a:pt x="901" y="610"/>
                        </a:cubicBezTo>
                        <a:cubicBezTo>
                          <a:pt x="855" y="663"/>
                          <a:pt x="809" y="716"/>
                          <a:pt x="763" y="770"/>
                        </a:cubicBezTo>
                        <a:cubicBezTo>
                          <a:pt x="756" y="778"/>
                          <a:pt x="748" y="782"/>
                          <a:pt x="737" y="782"/>
                        </a:cubicBezTo>
                        <a:cubicBezTo>
                          <a:pt x="495" y="781"/>
                          <a:pt x="253" y="781"/>
                          <a:pt x="11" y="781"/>
                        </a:cubicBezTo>
                        <a:cubicBezTo>
                          <a:pt x="9" y="781"/>
                          <a:pt x="7" y="781"/>
                          <a:pt x="0" y="78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41" name="Freeform 801"/>
                  <p:cNvSpPr>
                    <a:spLocks/>
                  </p:cNvSpPr>
                  <p:nvPr/>
                </p:nvSpPr>
                <p:spPr bwMode="auto">
                  <a:xfrm>
                    <a:off x="8437" y="115"/>
                    <a:ext cx="39" cy="168"/>
                  </a:xfrm>
                  <a:custGeom>
                    <a:avLst/>
                    <a:gdLst>
                      <a:gd name="T0" fmla="*/ 0 w 236"/>
                      <a:gd name="T1" fmla="*/ 507 h 1018"/>
                      <a:gd name="T2" fmla="*/ 0 w 236"/>
                      <a:gd name="T3" fmla="*/ 23 h 1018"/>
                      <a:gd name="T4" fmla="*/ 22 w 236"/>
                      <a:gd name="T5" fmla="*/ 1 h 1018"/>
                      <a:gd name="T6" fmla="*/ 215 w 236"/>
                      <a:gd name="T7" fmla="*/ 1 h 1018"/>
                      <a:gd name="T8" fmla="*/ 236 w 236"/>
                      <a:gd name="T9" fmla="*/ 20 h 1018"/>
                      <a:gd name="T10" fmla="*/ 236 w 236"/>
                      <a:gd name="T11" fmla="*/ 998 h 1018"/>
                      <a:gd name="T12" fmla="*/ 217 w 236"/>
                      <a:gd name="T13" fmla="*/ 1017 h 1018"/>
                      <a:gd name="T14" fmla="*/ 20 w 236"/>
                      <a:gd name="T15" fmla="*/ 1017 h 1018"/>
                      <a:gd name="T16" fmla="*/ 0 w 236"/>
                      <a:gd name="T17" fmla="*/ 997 h 1018"/>
                      <a:gd name="T18" fmla="*/ 0 w 236"/>
                      <a:gd name="T19" fmla="*/ 507 h 101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</a:cxnLst>
                    <a:rect l="0" t="0" r="r" b="b"/>
                    <a:pathLst>
                      <a:path w="236" h="1018">
                        <a:moveTo>
                          <a:pt x="0" y="507"/>
                        </a:moveTo>
                        <a:cubicBezTo>
                          <a:pt x="0" y="346"/>
                          <a:pt x="0" y="184"/>
                          <a:pt x="0" y="23"/>
                        </a:cubicBezTo>
                        <a:cubicBezTo>
                          <a:pt x="0" y="6"/>
                          <a:pt x="3" y="0"/>
                          <a:pt x="22" y="1"/>
                        </a:cubicBezTo>
                        <a:cubicBezTo>
                          <a:pt x="86" y="2"/>
                          <a:pt x="151" y="1"/>
                          <a:pt x="215" y="1"/>
                        </a:cubicBezTo>
                        <a:cubicBezTo>
                          <a:pt x="230" y="1"/>
                          <a:pt x="236" y="3"/>
                          <a:pt x="236" y="20"/>
                        </a:cubicBezTo>
                        <a:cubicBezTo>
                          <a:pt x="236" y="346"/>
                          <a:pt x="236" y="672"/>
                          <a:pt x="236" y="998"/>
                        </a:cubicBezTo>
                        <a:cubicBezTo>
                          <a:pt x="236" y="1013"/>
                          <a:pt x="233" y="1018"/>
                          <a:pt x="217" y="1017"/>
                        </a:cubicBezTo>
                        <a:cubicBezTo>
                          <a:pt x="151" y="1017"/>
                          <a:pt x="85" y="1016"/>
                          <a:pt x="20" y="1017"/>
                        </a:cubicBezTo>
                        <a:cubicBezTo>
                          <a:pt x="3" y="1018"/>
                          <a:pt x="0" y="1012"/>
                          <a:pt x="0" y="997"/>
                        </a:cubicBezTo>
                        <a:cubicBezTo>
                          <a:pt x="0" y="834"/>
                          <a:pt x="0" y="670"/>
                          <a:pt x="0" y="507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4" name="Group 1323"/>
              <p:cNvGrpSpPr/>
              <p:nvPr/>
            </p:nvGrpSpPr>
            <p:grpSpPr>
              <a:xfrm>
                <a:off x="16616486" y="2882107"/>
                <a:ext cx="182702" cy="182702"/>
                <a:chOff x="16349055" y="2629747"/>
                <a:chExt cx="182702" cy="182702"/>
              </a:xfrm>
              <a:grpFill/>
            </p:grpSpPr>
            <p:sp>
              <p:nvSpPr>
                <p:cNvPr id="1328" name="Oval 1327"/>
                <p:cNvSpPr/>
                <p:nvPr/>
              </p:nvSpPr>
              <p:spPr>
                <a:xfrm>
                  <a:off x="16349055" y="2629747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grpSp>
              <p:nvGrpSpPr>
                <p:cNvPr id="1329" name="Group 811"/>
                <p:cNvGrpSpPr>
                  <a:grpSpLocks noChangeAspect="1"/>
                </p:cNvGrpSpPr>
                <p:nvPr/>
              </p:nvGrpSpPr>
              <p:grpSpPr bwMode="auto">
                <a:xfrm>
                  <a:off x="16374562" y="2656761"/>
                  <a:ext cx="131688" cy="110579"/>
                  <a:chOff x="8065" y="-446"/>
                  <a:chExt cx="418" cy="351"/>
                </a:xfrm>
                <a:grpFill/>
              </p:grpSpPr>
              <p:sp>
                <p:nvSpPr>
                  <p:cNvPr id="1330" name="Freeform 812"/>
                  <p:cNvSpPr>
                    <a:spLocks/>
                  </p:cNvSpPr>
                  <p:nvPr/>
                </p:nvSpPr>
                <p:spPr bwMode="auto">
                  <a:xfrm>
                    <a:off x="8065" y="-118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0 w 6025"/>
                      <a:gd name="T19" fmla="*/ 336 h 337"/>
                      <a:gd name="T20" fmla="*/ 4589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9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6"/>
                          <a:pt x="6018" y="290"/>
                        </a:cubicBezTo>
                        <a:cubicBezTo>
                          <a:pt x="6019" y="328"/>
                          <a:pt x="6006" y="336"/>
                          <a:pt x="5970" y="336"/>
                        </a:cubicBezTo>
                        <a:cubicBezTo>
                          <a:pt x="5510" y="335"/>
                          <a:pt x="5049" y="336"/>
                          <a:pt x="4589" y="336"/>
                        </a:cubicBezTo>
                        <a:cubicBezTo>
                          <a:pt x="4062" y="336"/>
                          <a:pt x="3535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1" name="Freeform 813"/>
                  <p:cNvSpPr>
                    <a:spLocks/>
                  </p:cNvSpPr>
                  <p:nvPr/>
                </p:nvSpPr>
                <p:spPr bwMode="auto">
                  <a:xfrm>
                    <a:off x="8065" y="-342"/>
                    <a:ext cx="418" cy="23"/>
                  </a:xfrm>
                  <a:custGeom>
                    <a:avLst/>
                    <a:gdLst>
                      <a:gd name="T0" fmla="*/ 3008 w 6025"/>
                      <a:gd name="T1" fmla="*/ 336 h 337"/>
                      <a:gd name="T2" fmla="*/ 59 w 6025"/>
                      <a:gd name="T3" fmla="*/ 337 h 337"/>
                      <a:gd name="T4" fmla="*/ 2 w 6025"/>
                      <a:gd name="T5" fmla="*/ 281 h 337"/>
                      <a:gd name="T6" fmla="*/ 3 w 6025"/>
                      <a:gd name="T7" fmla="*/ 47 h 337"/>
                      <a:gd name="T8" fmla="*/ 43 w 6025"/>
                      <a:gd name="T9" fmla="*/ 8 h 337"/>
                      <a:gd name="T10" fmla="*/ 65 w 6025"/>
                      <a:gd name="T11" fmla="*/ 8 h 337"/>
                      <a:gd name="T12" fmla="*/ 5955 w 6025"/>
                      <a:gd name="T13" fmla="*/ 8 h 337"/>
                      <a:gd name="T14" fmla="*/ 6017 w 6025"/>
                      <a:gd name="T15" fmla="*/ 69 h 337"/>
                      <a:gd name="T16" fmla="*/ 6018 w 6025"/>
                      <a:gd name="T17" fmla="*/ 290 h 337"/>
                      <a:gd name="T18" fmla="*/ 5971 w 6025"/>
                      <a:gd name="T19" fmla="*/ 336 h 337"/>
                      <a:gd name="T20" fmla="*/ 4624 w 6025"/>
                      <a:gd name="T21" fmla="*/ 336 h 337"/>
                      <a:gd name="T22" fmla="*/ 3008 w 6025"/>
                      <a:gd name="T23" fmla="*/ 336 h 337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</a:cxnLst>
                    <a:rect l="0" t="0" r="r" b="b"/>
                    <a:pathLst>
                      <a:path w="6025" h="337">
                        <a:moveTo>
                          <a:pt x="3008" y="336"/>
                        </a:moveTo>
                        <a:cubicBezTo>
                          <a:pt x="2025" y="336"/>
                          <a:pt x="1042" y="335"/>
                          <a:pt x="59" y="337"/>
                        </a:cubicBezTo>
                        <a:cubicBezTo>
                          <a:pt x="15" y="337"/>
                          <a:pt x="0" y="328"/>
                          <a:pt x="2" y="281"/>
                        </a:cubicBezTo>
                        <a:cubicBezTo>
                          <a:pt x="6" y="203"/>
                          <a:pt x="5" y="125"/>
                          <a:pt x="3" y="47"/>
                        </a:cubicBezTo>
                        <a:cubicBezTo>
                          <a:pt x="2" y="15"/>
                          <a:pt x="13" y="4"/>
                          <a:pt x="43" y="8"/>
                        </a:cubicBezTo>
                        <a:cubicBezTo>
                          <a:pt x="50" y="9"/>
                          <a:pt x="58" y="8"/>
                          <a:pt x="65" y="8"/>
                        </a:cubicBezTo>
                        <a:cubicBezTo>
                          <a:pt x="2028" y="8"/>
                          <a:pt x="3992" y="8"/>
                          <a:pt x="5955" y="8"/>
                        </a:cubicBezTo>
                        <a:cubicBezTo>
                          <a:pt x="6025" y="8"/>
                          <a:pt x="6017" y="0"/>
                          <a:pt x="6017" y="69"/>
                        </a:cubicBezTo>
                        <a:cubicBezTo>
                          <a:pt x="6017" y="143"/>
                          <a:pt x="6015" y="217"/>
                          <a:pt x="6018" y="290"/>
                        </a:cubicBezTo>
                        <a:cubicBezTo>
                          <a:pt x="6019" y="328"/>
                          <a:pt x="6007" y="337"/>
                          <a:pt x="5971" y="336"/>
                        </a:cubicBezTo>
                        <a:cubicBezTo>
                          <a:pt x="5522" y="335"/>
                          <a:pt x="5073" y="336"/>
                          <a:pt x="4624" y="336"/>
                        </a:cubicBezTo>
                        <a:cubicBezTo>
                          <a:pt x="4086" y="336"/>
                          <a:pt x="3547" y="336"/>
                          <a:pt x="3008" y="336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2" name="Freeform 814"/>
                  <p:cNvSpPr>
                    <a:spLocks/>
                  </p:cNvSpPr>
                  <p:nvPr/>
                </p:nvSpPr>
                <p:spPr bwMode="auto">
                  <a:xfrm>
                    <a:off x="8138" y="-446"/>
                    <a:ext cx="272" cy="96"/>
                  </a:xfrm>
                  <a:custGeom>
                    <a:avLst/>
                    <a:gdLst>
                      <a:gd name="T0" fmla="*/ 3923 w 3923"/>
                      <a:gd name="T1" fmla="*/ 1389 h 1389"/>
                      <a:gd name="T2" fmla="*/ 3403 w 3923"/>
                      <a:gd name="T3" fmla="*/ 1389 h 1389"/>
                      <a:gd name="T4" fmla="*/ 3351 w 3923"/>
                      <a:gd name="T5" fmla="*/ 1369 h 1389"/>
                      <a:gd name="T6" fmla="*/ 2351 w 3923"/>
                      <a:gd name="T7" fmla="*/ 662 h 1389"/>
                      <a:gd name="T8" fmla="*/ 1984 w 3923"/>
                      <a:gd name="T9" fmla="*/ 401 h 1389"/>
                      <a:gd name="T10" fmla="*/ 1926 w 3923"/>
                      <a:gd name="T11" fmla="*/ 407 h 1389"/>
                      <a:gd name="T12" fmla="*/ 1046 w 3923"/>
                      <a:gd name="T13" fmla="*/ 1030 h 1389"/>
                      <a:gd name="T14" fmla="*/ 562 w 3923"/>
                      <a:gd name="T15" fmla="*/ 1372 h 1389"/>
                      <a:gd name="T16" fmla="*/ 518 w 3923"/>
                      <a:gd name="T17" fmla="*/ 1389 h 1389"/>
                      <a:gd name="T18" fmla="*/ 18 w 3923"/>
                      <a:gd name="T19" fmla="*/ 1389 h 1389"/>
                      <a:gd name="T20" fmla="*/ 0 w 3923"/>
                      <a:gd name="T21" fmla="*/ 1384 h 1389"/>
                      <a:gd name="T22" fmla="*/ 208 w 3923"/>
                      <a:gd name="T23" fmla="*/ 1236 h 1389"/>
                      <a:gd name="T24" fmla="*/ 1708 w 3923"/>
                      <a:gd name="T25" fmla="*/ 173 h 1389"/>
                      <a:gd name="T26" fmla="*/ 1928 w 3923"/>
                      <a:gd name="T27" fmla="*/ 17 h 1389"/>
                      <a:gd name="T28" fmla="*/ 1990 w 3923"/>
                      <a:gd name="T29" fmla="*/ 18 h 1389"/>
                      <a:gd name="T30" fmla="*/ 3054 w 3923"/>
                      <a:gd name="T31" fmla="*/ 771 h 1389"/>
                      <a:gd name="T32" fmla="*/ 3898 w 3923"/>
                      <a:gd name="T33" fmla="*/ 1369 h 1389"/>
                      <a:gd name="T34" fmla="*/ 3923 w 3923"/>
                      <a:gd name="T35" fmla="*/ 1389 h 1389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</a:cxnLst>
                    <a:rect l="0" t="0" r="r" b="b"/>
                    <a:pathLst>
                      <a:path w="3923" h="1389">
                        <a:moveTo>
                          <a:pt x="3923" y="1389"/>
                        </a:moveTo>
                        <a:cubicBezTo>
                          <a:pt x="3742" y="1389"/>
                          <a:pt x="3573" y="1388"/>
                          <a:pt x="3403" y="1389"/>
                        </a:cubicBezTo>
                        <a:cubicBezTo>
                          <a:pt x="3382" y="1389"/>
                          <a:pt x="3367" y="1379"/>
                          <a:pt x="3351" y="1369"/>
                        </a:cubicBezTo>
                        <a:cubicBezTo>
                          <a:pt x="3018" y="1133"/>
                          <a:pt x="2684" y="898"/>
                          <a:pt x="2351" y="662"/>
                        </a:cubicBezTo>
                        <a:cubicBezTo>
                          <a:pt x="2228" y="575"/>
                          <a:pt x="2105" y="489"/>
                          <a:pt x="1984" y="401"/>
                        </a:cubicBezTo>
                        <a:cubicBezTo>
                          <a:pt x="1959" y="383"/>
                          <a:pt x="1944" y="394"/>
                          <a:pt x="1926" y="407"/>
                        </a:cubicBezTo>
                        <a:cubicBezTo>
                          <a:pt x="1632" y="615"/>
                          <a:pt x="1339" y="822"/>
                          <a:pt x="1046" y="1030"/>
                        </a:cubicBezTo>
                        <a:cubicBezTo>
                          <a:pt x="884" y="1144"/>
                          <a:pt x="723" y="1258"/>
                          <a:pt x="562" y="1372"/>
                        </a:cubicBezTo>
                        <a:cubicBezTo>
                          <a:pt x="548" y="1382"/>
                          <a:pt x="536" y="1389"/>
                          <a:pt x="518" y="1389"/>
                        </a:cubicBezTo>
                        <a:cubicBezTo>
                          <a:pt x="351" y="1389"/>
                          <a:pt x="185" y="1389"/>
                          <a:pt x="18" y="1389"/>
                        </a:cubicBezTo>
                        <a:cubicBezTo>
                          <a:pt x="14" y="1389"/>
                          <a:pt x="10" y="1387"/>
                          <a:pt x="0" y="1384"/>
                        </a:cubicBezTo>
                        <a:cubicBezTo>
                          <a:pt x="72" y="1332"/>
                          <a:pt x="140" y="1284"/>
                          <a:pt x="208" y="1236"/>
                        </a:cubicBezTo>
                        <a:cubicBezTo>
                          <a:pt x="708" y="882"/>
                          <a:pt x="1208" y="527"/>
                          <a:pt x="1708" y="173"/>
                        </a:cubicBezTo>
                        <a:cubicBezTo>
                          <a:pt x="1782" y="121"/>
                          <a:pt x="1856" y="70"/>
                          <a:pt x="1928" y="17"/>
                        </a:cubicBezTo>
                        <a:cubicBezTo>
                          <a:pt x="1951" y="0"/>
                          <a:pt x="1966" y="1"/>
                          <a:pt x="1990" y="18"/>
                        </a:cubicBezTo>
                        <a:cubicBezTo>
                          <a:pt x="2344" y="269"/>
                          <a:pt x="2699" y="520"/>
                          <a:pt x="3054" y="771"/>
                        </a:cubicBezTo>
                        <a:cubicBezTo>
                          <a:pt x="3335" y="971"/>
                          <a:pt x="3616" y="1170"/>
                          <a:pt x="3898" y="1369"/>
                        </a:cubicBezTo>
                        <a:cubicBezTo>
                          <a:pt x="3904" y="1373"/>
                          <a:pt x="3909" y="1378"/>
                          <a:pt x="3923" y="138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3" name="Freeform 815"/>
                  <p:cNvSpPr>
                    <a:spLocks/>
                  </p:cNvSpPr>
                  <p:nvPr/>
                </p:nvSpPr>
                <p:spPr bwMode="auto">
                  <a:xfrm>
                    <a:off x="8199" y="-403"/>
                    <a:ext cx="150" cy="53"/>
                  </a:xfrm>
                  <a:custGeom>
                    <a:avLst/>
                    <a:gdLst>
                      <a:gd name="T0" fmla="*/ 2161 w 2161"/>
                      <a:gd name="T1" fmla="*/ 761 h 761"/>
                      <a:gd name="T2" fmla="*/ 0 w 2161"/>
                      <a:gd name="T3" fmla="*/ 761 h 761"/>
                      <a:gd name="T4" fmla="*/ 222 w 2161"/>
                      <a:gd name="T5" fmla="*/ 604 h 761"/>
                      <a:gd name="T6" fmla="*/ 1030 w 2161"/>
                      <a:gd name="T7" fmla="*/ 31 h 761"/>
                      <a:gd name="T8" fmla="*/ 1133 w 2161"/>
                      <a:gd name="T9" fmla="*/ 29 h 761"/>
                      <a:gd name="T10" fmla="*/ 2143 w 2161"/>
                      <a:gd name="T11" fmla="*/ 745 h 761"/>
                      <a:gd name="T12" fmla="*/ 2161 w 2161"/>
                      <a:gd name="T13" fmla="*/ 761 h 76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2161" h="761">
                        <a:moveTo>
                          <a:pt x="2161" y="761"/>
                        </a:moveTo>
                        <a:cubicBezTo>
                          <a:pt x="1438" y="761"/>
                          <a:pt x="724" y="761"/>
                          <a:pt x="0" y="761"/>
                        </a:cubicBezTo>
                        <a:cubicBezTo>
                          <a:pt x="79" y="705"/>
                          <a:pt x="150" y="654"/>
                          <a:pt x="222" y="604"/>
                        </a:cubicBezTo>
                        <a:cubicBezTo>
                          <a:pt x="491" y="413"/>
                          <a:pt x="761" y="223"/>
                          <a:pt x="1030" y="31"/>
                        </a:cubicBezTo>
                        <a:cubicBezTo>
                          <a:pt x="1067" y="5"/>
                          <a:pt x="1093" y="0"/>
                          <a:pt x="1133" y="29"/>
                        </a:cubicBezTo>
                        <a:cubicBezTo>
                          <a:pt x="1469" y="269"/>
                          <a:pt x="1806" y="507"/>
                          <a:pt x="2143" y="745"/>
                        </a:cubicBezTo>
                        <a:cubicBezTo>
                          <a:pt x="2148" y="748"/>
                          <a:pt x="2151" y="752"/>
                          <a:pt x="2161" y="761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334" name="Freeform 816"/>
                  <p:cNvSpPr>
                    <a:spLocks noEditPoints="1"/>
                  </p:cNvSpPr>
                  <p:nvPr/>
                </p:nvSpPr>
                <p:spPr bwMode="auto">
                  <a:xfrm>
                    <a:off x="8081" y="-313"/>
                    <a:ext cx="385" cy="188"/>
                  </a:xfrm>
                  <a:custGeom>
                    <a:avLst/>
                    <a:gdLst>
                      <a:gd name="T0" fmla="*/ 5547 w 5547"/>
                      <a:gd name="T1" fmla="*/ 53 h 2712"/>
                      <a:gd name="T2" fmla="*/ 5493 w 5547"/>
                      <a:gd name="T3" fmla="*/ 0 h 2712"/>
                      <a:gd name="T4" fmla="*/ 55 w 5547"/>
                      <a:gd name="T5" fmla="*/ 0 h 2712"/>
                      <a:gd name="T6" fmla="*/ 0 w 5547"/>
                      <a:gd name="T7" fmla="*/ 53 h 2712"/>
                      <a:gd name="T8" fmla="*/ 0 w 5547"/>
                      <a:gd name="T9" fmla="*/ 2657 h 2712"/>
                      <a:gd name="T10" fmla="*/ 57 w 5547"/>
                      <a:gd name="T11" fmla="*/ 2712 h 2712"/>
                      <a:gd name="T12" fmla="*/ 2771 w 5547"/>
                      <a:gd name="T13" fmla="*/ 2711 h 2712"/>
                      <a:gd name="T14" fmla="*/ 5495 w 5547"/>
                      <a:gd name="T15" fmla="*/ 2712 h 2712"/>
                      <a:gd name="T16" fmla="*/ 5547 w 5547"/>
                      <a:gd name="T17" fmla="*/ 2662 h 2712"/>
                      <a:gd name="T18" fmla="*/ 5547 w 5547"/>
                      <a:gd name="T19" fmla="*/ 53 h 2712"/>
                      <a:gd name="T20" fmla="*/ 1076 w 5547"/>
                      <a:gd name="T21" fmla="*/ 2075 h 2712"/>
                      <a:gd name="T22" fmla="*/ 612 w 5547"/>
                      <a:gd name="T23" fmla="*/ 2075 h 2712"/>
                      <a:gd name="T24" fmla="*/ 568 w 5547"/>
                      <a:gd name="T25" fmla="*/ 2029 h 2712"/>
                      <a:gd name="T26" fmla="*/ 568 w 5547"/>
                      <a:gd name="T27" fmla="*/ 1343 h 2712"/>
                      <a:gd name="T28" fmla="*/ 568 w 5547"/>
                      <a:gd name="T29" fmla="*/ 666 h 2712"/>
                      <a:gd name="T30" fmla="*/ 612 w 5547"/>
                      <a:gd name="T31" fmla="*/ 620 h 2712"/>
                      <a:gd name="T32" fmla="*/ 1076 w 5547"/>
                      <a:gd name="T33" fmla="*/ 620 h 2712"/>
                      <a:gd name="T34" fmla="*/ 1118 w 5547"/>
                      <a:gd name="T35" fmla="*/ 663 h 2712"/>
                      <a:gd name="T36" fmla="*/ 1118 w 5547"/>
                      <a:gd name="T37" fmla="*/ 2032 h 2712"/>
                      <a:gd name="T38" fmla="*/ 1076 w 5547"/>
                      <a:gd name="T39" fmla="*/ 2075 h 2712"/>
                      <a:gd name="T40" fmla="*/ 2368 w 5547"/>
                      <a:gd name="T41" fmla="*/ 2101 h 2712"/>
                      <a:gd name="T42" fmla="*/ 1894 w 5547"/>
                      <a:gd name="T43" fmla="*/ 2101 h 2712"/>
                      <a:gd name="T44" fmla="*/ 1852 w 5547"/>
                      <a:gd name="T45" fmla="*/ 2059 h 2712"/>
                      <a:gd name="T46" fmla="*/ 1853 w 5547"/>
                      <a:gd name="T47" fmla="*/ 1373 h 2712"/>
                      <a:gd name="T48" fmla="*/ 1852 w 5547"/>
                      <a:gd name="T49" fmla="*/ 695 h 2712"/>
                      <a:gd name="T50" fmla="*/ 1897 w 5547"/>
                      <a:gd name="T51" fmla="*/ 647 h 2712"/>
                      <a:gd name="T52" fmla="*/ 2371 w 5547"/>
                      <a:gd name="T53" fmla="*/ 647 h 2712"/>
                      <a:gd name="T54" fmla="*/ 2411 w 5547"/>
                      <a:gd name="T55" fmla="*/ 687 h 2712"/>
                      <a:gd name="T56" fmla="*/ 2411 w 5547"/>
                      <a:gd name="T57" fmla="*/ 2060 h 2712"/>
                      <a:gd name="T58" fmla="*/ 2368 w 5547"/>
                      <a:gd name="T59" fmla="*/ 2101 h 2712"/>
                      <a:gd name="T60" fmla="*/ 3695 w 5547"/>
                      <a:gd name="T61" fmla="*/ 2062 h 2712"/>
                      <a:gd name="T62" fmla="*/ 3655 w 5547"/>
                      <a:gd name="T63" fmla="*/ 2101 h 2712"/>
                      <a:gd name="T64" fmla="*/ 3186 w 5547"/>
                      <a:gd name="T65" fmla="*/ 2101 h 2712"/>
                      <a:gd name="T66" fmla="*/ 3145 w 5547"/>
                      <a:gd name="T67" fmla="*/ 2057 h 2712"/>
                      <a:gd name="T68" fmla="*/ 3146 w 5547"/>
                      <a:gd name="T69" fmla="*/ 1375 h 2712"/>
                      <a:gd name="T70" fmla="*/ 3145 w 5547"/>
                      <a:gd name="T71" fmla="*/ 693 h 2712"/>
                      <a:gd name="T72" fmla="*/ 3192 w 5547"/>
                      <a:gd name="T73" fmla="*/ 647 h 2712"/>
                      <a:gd name="T74" fmla="*/ 3653 w 5547"/>
                      <a:gd name="T75" fmla="*/ 647 h 2712"/>
                      <a:gd name="T76" fmla="*/ 3696 w 5547"/>
                      <a:gd name="T77" fmla="*/ 689 h 2712"/>
                      <a:gd name="T78" fmla="*/ 3695 w 5547"/>
                      <a:gd name="T79" fmla="*/ 2062 h 2712"/>
                      <a:gd name="T80" fmla="*/ 4980 w 5547"/>
                      <a:gd name="T81" fmla="*/ 2060 h 2712"/>
                      <a:gd name="T82" fmla="*/ 4940 w 5547"/>
                      <a:gd name="T83" fmla="*/ 2101 h 2712"/>
                      <a:gd name="T84" fmla="*/ 4471 w 5547"/>
                      <a:gd name="T85" fmla="*/ 2101 h 2712"/>
                      <a:gd name="T86" fmla="*/ 4429 w 5547"/>
                      <a:gd name="T87" fmla="*/ 2058 h 2712"/>
                      <a:gd name="T88" fmla="*/ 4430 w 5547"/>
                      <a:gd name="T89" fmla="*/ 1372 h 2712"/>
                      <a:gd name="T90" fmla="*/ 4429 w 5547"/>
                      <a:gd name="T91" fmla="*/ 694 h 2712"/>
                      <a:gd name="T92" fmla="*/ 4475 w 5547"/>
                      <a:gd name="T93" fmla="*/ 647 h 2712"/>
                      <a:gd name="T94" fmla="*/ 4936 w 5547"/>
                      <a:gd name="T95" fmla="*/ 647 h 2712"/>
                      <a:gd name="T96" fmla="*/ 4980 w 5547"/>
                      <a:gd name="T97" fmla="*/ 688 h 2712"/>
                      <a:gd name="T98" fmla="*/ 4980 w 5547"/>
                      <a:gd name="T99" fmla="*/ 2060 h 2712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  <a:cxn ang="0">
                        <a:pos x="T14" y="T15"/>
                      </a:cxn>
                      <a:cxn ang="0">
                        <a:pos x="T16" y="T17"/>
                      </a:cxn>
                      <a:cxn ang="0">
                        <a:pos x="T18" y="T19"/>
                      </a:cxn>
                      <a:cxn ang="0">
                        <a:pos x="T20" y="T21"/>
                      </a:cxn>
                      <a:cxn ang="0">
                        <a:pos x="T22" y="T23"/>
                      </a:cxn>
                      <a:cxn ang="0">
                        <a:pos x="T24" y="T25"/>
                      </a:cxn>
                      <a:cxn ang="0">
                        <a:pos x="T26" y="T27"/>
                      </a:cxn>
                      <a:cxn ang="0">
                        <a:pos x="T28" y="T29"/>
                      </a:cxn>
                      <a:cxn ang="0">
                        <a:pos x="T30" y="T31"/>
                      </a:cxn>
                      <a:cxn ang="0">
                        <a:pos x="T32" y="T33"/>
                      </a:cxn>
                      <a:cxn ang="0">
                        <a:pos x="T34" y="T35"/>
                      </a:cxn>
                      <a:cxn ang="0">
                        <a:pos x="T36" y="T37"/>
                      </a:cxn>
                      <a:cxn ang="0">
                        <a:pos x="T38" y="T39"/>
                      </a:cxn>
                      <a:cxn ang="0">
                        <a:pos x="T40" y="T41"/>
                      </a:cxn>
                      <a:cxn ang="0">
                        <a:pos x="T42" y="T43"/>
                      </a:cxn>
                      <a:cxn ang="0">
                        <a:pos x="T44" y="T45"/>
                      </a:cxn>
                      <a:cxn ang="0">
                        <a:pos x="T46" y="T47"/>
                      </a:cxn>
                      <a:cxn ang="0">
                        <a:pos x="T48" y="T49"/>
                      </a:cxn>
                      <a:cxn ang="0">
                        <a:pos x="T50" y="T51"/>
                      </a:cxn>
                      <a:cxn ang="0">
                        <a:pos x="T52" y="T53"/>
                      </a:cxn>
                      <a:cxn ang="0">
                        <a:pos x="T54" y="T55"/>
                      </a:cxn>
                      <a:cxn ang="0">
                        <a:pos x="T56" y="T57"/>
                      </a:cxn>
                      <a:cxn ang="0">
                        <a:pos x="T58" y="T59"/>
                      </a:cxn>
                      <a:cxn ang="0">
                        <a:pos x="T60" y="T61"/>
                      </a:cxn>
                      <a:cxn ang="0">
                        <a:pos x="T62" y="T63"/>
                      </a:cxn>
                      <a:cxn ang="0">
                        <a:pos x="T64" y="T65"/>
                      </a:cxn>
                      <a:cxn ang="0">
                        <a:pos x="T66" y="T67"/>
                      </a:cxn>
                      <a:cxn ang="0">
                        <a:pos x="T68" y="T69"/>
                      </a:cxn>
                      <a:cxn ang="0">
                        <a:pos x="T70" y="T71"/>
                      </a:cxn>
                      <a:cxn ang="0">
                        <a:pos x="T72" y="T73"/>
                      </a:cxn>
                      <a:cxn ang="0">
                        <a:pos x="T74" y="T75"/>
                      </a:cxn>
                      <a:cxn ang="0">
                        <a:pos x="T76" y="T77"/>
                      </a:cxn>
                      <a:cxn ang="0">
                        <a:pos x="T78" y="T79"/>
                      </a:cxn>
                      <a:cxn ang="0">
                        <a:pos x="T80" y="T81"/>
                      </a:cxn>
                      <a:cxn ang="0">
                        <a:pos x="T82" y="T83"/>
                      </a:cxn>
                      <a:cxn ang="0">
                        <a:pos x="T84" y="T85"/>
                      </a:cxn>
                      <a:cxn ang="0">
                        <a:pos x="T86" y="T87"/>
                      </a:cxn>
                      <a:cxn ang="0">
                        <a:pos x="T88" y="T89"/>
                      </a:cxn>
                      <a:cxn ang="0">
                        <a:pos x="T90" y="T91"/>
                      </a:cxn>
                      <a:cxn ang="0">
                        <a:pos x="T92" y="T93"/>
                      </a:cxn>
                      <a:cxn ang="0">
                        <a:pos x="T94" y="T95"/>
                      </a:cxn>
                      <a:cxn ang="0">
                        <a:pos x="T96" y="T97"/>
                      </a:cxn>
                      <a:cxn ang="0">
                        <a:pos x="T98" y="T99"/>
                      </a:cxn>
                    </a:cxnLst>
                    <a:rect l="0" t="0" r="r" b="b"/>
                    <a:pathLst>
                      <a:path w="5547" h="2712">
                        <a:moveTo>
                          <a:pt x="5547" y="53"/>
                        </a:moveTo>
                        <a:cubicBezTo>
                          <a:pt x="5547" y="10"/>
                          <a:pt x="5535" y="0"/>
                          <a:pt x="5493" y="0"/>
                        </a:cubicBezTo>
                        <a:cubicBezTo>
                          <a:pt x="3680" y="1"/>
                          <a:pt x="1867" y="1"/>
                          <a:pt x="55" y="0"/>
                        </a:cubicBezTo>
                        <a:cubicBezTo>
                          <a:pt x="13" y="0"/>
                          <a:pt x="0" y="10"/>
                          <a:pt x="0" y="53"/>
                        </a:cubicBezTo>
                        <a:cubicBezTo>
                          <a:pt x="2" y="921"/>
                          <a:pt x="2" y="1789"/>
                          <a:pt x="0" y="2657"/>
                        </a:cubicBezTo>
                        <a:cubicBezTo>
                          <a:pt x="0" y="2703"/>
                          <a:pt x="13" y="2712"/>
                          <a:pt x="57" y="2712"/>
                        </a:cubicBezTo>
                        <a:cubicBezTo>
                          <a:pt x="962" y="2711"/>
                          <a:pt x="1867" y="2711"/>
                          <a:pt x="2771" y="2711"/>
                        </a:cubicBezTo>
                        <a:cubicBezTo>
                          <a:pt x="3679" y="2711"/>
                          <a:pt x="4587" y="2711"/>
                          <a:pt x="5495" y="2712"/>
                        </a:cubicBezTo>
                        <a:cubicBezTo>
                          <a:pt x="5534" y="2712"/>
                          <a:pt x="5547" y="2703"/>
                          <a:pt x="5547" y="2662"/>
                        </a:cubicBezTo>
                        <a:cubicBezTo>
                          <a:pt x="5546" y="1792"/>
                          <a:pt x="5546" y="923"/>
                          <a:pt x="5547" y="53"/>
                        </a:cubicBezTo>
                        <a:close/>
                        <a:moveTo>
                          <a:pt x="1076" y="2075"/>
                        </a:moveTo>
                        <a:cubicBezTo>
                          <a:pt x="922" y="2073"/>
                          <a:pt x="766" y="2073"/>
                          <a:pt x="612" y="2075"/>
                        </a:cubicBezTo>
                        <a:cubicBezTo>
                          <a:pt x="575" y="2075"/>
                          <a:pt x="567" y="2063"/>
                          <a:pt x="568" y="2029"/>
                        </a:cubicBezTo>
                        <a:cubicBezTo>
                          <a:pt x="569" y="1801"/>
                          <a:pt x="568" y="1572"/>
                          <a:pt x="568" y="1343"/>
                        </a:cubicBezTo>
                        <a:cubicBezTo>
                          <a:pt x="568" y="1117"/>
                          <a:pt x="569" y="891"/>
                          <a:pt x="568" y="666"/>
                        </a:cubicBezTo>
                        <a:cubicBezTo>
                          <a:pt x="567" y="632"/>
                          <a:pt x="575" y="620"/>
                          <a:pt x="612" y="620"/>
                        </a:cubicBezTo>
                        <a:cubicBezTo>
                          <a:pt x="766" y="622"/>
                          <a:pt x="922" y="622"/>
                          <a:pt x="1076" y="620"/>
                        </a:cubicBezTo>
                        <a:cubicBezTo>
                          <a:pt x="1110" y="620"/>
                          <a:pt x="1118" y="631"/>
                          <a:pt x="1118" y="663"/>
                        </a:cubicBezTo>
                        <a:cubicBezTo>
                          <a:pt x="1117" y="1119"/>
                          <a:pt x="1117" y="1576"/>
                          <a:pt x="1118" y="2032"/>
                        </a:cubicBezTo>
                        <a:cubicBezTo>
                          <a:pt x="1118" y="2064"/>
                          <a:pt x="1110" y="2075"/>
                          <a:pt x="1076" y="2075"/>
                        </a:cubicBezTo>
                        <a:close/>
                        <a:moveTo>
                          <a:pt x="2368" y="2101"/>
                        </a:moveTo>
                        <a:cubicBezTo>
                          <a:pt x="2210" y="2100"/>
                          <a:pt x="2052" y="2099"/>
                          <a:pt x="1894" y="2101"/>
                        </a:cubicBezTo>
                        <a:cubicBezTo>
                          <a:pt x="1861" y="2101"/>
                          <a:pt x="1852" y="2092"/>
                          <a:pt x="1852" y="2059"/>
                        </a:cubicBezTo>
                        <a:cubicBezTo>
                          <a:pt x="1853" y="1830"/>
                          <a:pt x="1853" y="1601"/>
                          <a:pt x="1853" y="1373"/>
                        </a:cubicBezTo>
                        <a:cubicBezTo>
                          <a:pt x="1853" y="1147"/>
                          <a:pt x="1853" y="921"/>
                          <a:pt x="1852" y="695"/>
                        </a:cubicBezTo>
                        <a:cubicBezTo>
                          <a:pt x="1852" y="660"/>
                          <a:pt x="1859" y="646"/>
                          <a:pt x="1897" y="647"/>
                        </a:cubicBezTo>
                        <a:cubicBezTo>
                          <a:pt x="2055" y="649"/>
                          <a:pt x="2213" y="649"/>
                          <a:pt x="2371" y="647"/>
                        </a:cubicBezTo>
                        <a:cubicBezTo>
                          <a:pt x="2402" y="647"/>
                          <a:pt x="2411" y="656"/>
                          <a:pt x="2411" y="687"/>
                        </a:cubicBezTo>
                        <a:cubicBezTo>
                          <a:pt x="2410" y="1145"/>
                          <a:pt x="2410" y="1602"/>
                          <a:pt x="2411" y="2060"/>
                        </a:cubicBezTo>
                        <a:cubicBezTo>
                          <a:pt x="2411" y="2094"/>
                          <a:pt x="2400" y="2101"/>
                          <a:pt x="2368" y="2101"/>
                        </a:cubicBezTo>
                        <a:close/>
                        <a:moveTo>
                          <a:pt x="3695" y="2062"/>
                        </a:moveTo>
                        <a:cubicBezTo>
                          <a:pt x="3696" y="2093"/>
                          <a:pt x="3685" y="2101"/>
                          <a:pt x="3655" y="2101"/>
                        </a:cubicBezTo>
                        <a:cubicBezTo>
                          <a:pt x="3498" y="2100"/>
                          <a:pt x="3342" y="2099"/>
                          <a:pt x="3186" y="2101"/>
                        </a:cubicBezTo>
                        <a:cubicBezTo>
                          <a:pt x="3150" y="2102"/>
                          <a:pt x="3145" y="2088"/>
                          <a:pt x="3145" y="2057"/>
                        </a:cubicBezTo>
                        <a:cubicBezTo>
                          <a:pt x="3146" y="1830"/>
                          <a:pt x="3146" y="1603"/>
                          <a:pt x="3146" y="1375"/>
                        </a:cubicBezTo>
                        <a:cubicBezTo>
                          <a:pt x="3146" y="1148"/>
                          <a:pt x="3147" y="921"/>
                          <a:pt x="3145" y="693"/>
                        </a:cubicBezTo>
                        <a:cubicBezTo>
                          <a:pt x="3145" y="656"/>
                          <a:pt x="3156" y="647"/>
                          <a:pt x="3192" y="647"/>
                        </a:cubicBezTo>
                        <a:cubicBezTo>
                          <a:pt x="3346" y="649"/>
                          <a:pt x="3499" y="649"/>
                          <a:pt x="3653" y="647"/>
                        </a:cubicBezTo>
                        <a:cubicBezTo>
                          <a:pt x="3685" y="647"/>
                          <a:pt x="3696" y="655"/>
                          <a:pt x="3696" y="689"/>
                        </a:cubicBezTo>
                        <a:cubicBezTo>
                          <a:pt x="3694" y="1146"/>
                          <a:pt x="3695" y="1604"/>
                          <a:pt x="3695" y="2062"/>
                        </a:cubicBezTo>
                        <a:close/>
                        <a:moveTo>
                          <a:pt x="4980" y="2060"/>
                        </a:moveTo>
                        <a:cubicBezTo>
                          <a:pt x="4980" y="2091"/>
                          <a:pt x="4972" y="2101"/>
                          <a:pt x="4940" y="2101"/>
                        </a:cubicBezTo>
                        <a:cubicBezTo>
                          <a:pt x="4784" y="2100"/>
                          <a:pt x="4627" y="2099"/>
                          <a:pt x="4471" y="2101"/>
                        </a:cubicBezTo>
                        <a:cubicBezTo>
                          <a:pt x="4437" y="2102"/>
                          <a:pt x="4429" y="2091"/>
                          <a:pt x="4429" y="2058"/>
                        </a:cubicBezTo>
                        <a:cubicBezTo>
                          <a:pt x="4431" y="1829"/>
                          <a:pt x="4430" y="1601"/>
                          <a:pt x="4430" y="1372"/>
                        </a:cubicBezTo>
                        <a:cubicBezTo>
                          <a:pt x="4430" y="1146"/>
                          <a:pt x="4431" y="920"/>
                          <a:pt x="4429" y="694"/>
                        </a:cubicBezTo>
                        <a:cubicBezTo>
                          <a:pt x="4429" y="658"/>
                          <a:pt x="4438" y="646"/>
                          <a:pt x="4475" y="647"/>
                        </a:cubicBezTo>
                        <a:cubicBezTo>
                          <a:pt x="4629" y="649"/>
                          <a:pt x="4782" y="649"/>
                          <a:pt x="4936" y="647"/>
                        </a:cubicBezTo>
                        <a:cubicBezTo>
                          <a:pt x="4967" y="647"/>
                          <a:pt x="4980" y="652"/>
                          <a:pt x="4980" y="688"/>
                        </a:cubicBezTo>
                        <a:cubicBezTo>
                          <a:pt x="4979" y="1145"/>
                          <a:pt x="4979" y="1603"/>
                          <a:pt x="4980" y="2060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pPr marL="0" marR="0" lvl="0" indent="0" algn="l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325" name="Group 1324"/>
              <p:cNvGrpSpPr/>
              <p:nvPr/>
            </p:nvGrpSpPr>
            <p:grpSpPr>
              <a:xfrm>
                <a:off x="16877692" y="2629747"/>
                <a:ext cx="182702" cy="182702"/>
                <a:chOff x="16599272" y="2327275"/>
                <a:chExt cx="182702" cy="182702"/>
              </a:xfrm>
              <a:grpFill/>
            </p:grpSpPr>
            <p:sp>
              <p:nvSpPr>
                <p:cNvPr id="1326" name="Oval 1325"/>
                <p:cNvSpPr/>
                <p:nvPr/>
              </p:nvSpPr>
              <p:spPr>
                <a:xfrm>
                  <a:off x="16599272" y="2327275"/>
                  <a:ext cx="182702" cy="18270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tx2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1327" name="Freeform 788"/>
                <p:cNvSpPr>
                  <a:spLocks/>
                </p:cNvSpPr>
                <p:nvPr/>
              </p:nvSpPr>
              <p:spPr bwMode="auto">
                <a:xfrm>
                  <a:off x="16634802" y="2356756"/>
                  <a:ext cx="120688" cy="128368"/>
                </a:xfrm>
                <a:custGeom>
                  <a:avLst/>
                  <a:gdLst>
                    <a:gd name="T0" fmla="*/ 969 w 2814"/>
                    <a:gd name="T1" fmla="*/ 2992 h 2992"/>
                    <a:gd name="T2" fmla="*/ 994 w 2814"/>
                    <a:gd name="T3" fmla="*/ 2705 h 2992"/>
                    <a:gd name="T4" fmla="*/ 1053 w 2814"/>
                    <a:gd name="T5" fmla="*/ 2358 h 2992"/>
                    <a:gd name="T6" fmla="*/ 1107 w 2814"/>
                    <a:gd name="T7" fmla="*/ 2038 h 2992"/>
                    <a:gd name="T8" fmla="*/ 1156 w 2814"/>
                    <a:gd name="T9" fmla="*/ 1743 h 2992"/>
                    <a:gd name="T10" fmla="*/ 1140 w 2814"/>
                    <a:gd name="T11" fmla="*/ 1721 h 2992"/>
                    <a:gd name="T12" fmla="*/ 803 w 2814"/>
                    <a:gd name="T13" fmla="*/ 1673 h 2992"/>
                    <a:gd name="T14" fmla="*/ 543 w 2814"/>
                    <a:gd name="T15" fmla="*/ 1634 h 2992"/>
                    <a:gd name="T16" fmla="*/ 509 w 2814"/>
                    <a:gd name="T17" fmla="*/ 1647 h 2992"/>
                    <a:gd name="T18" fmla="*/ 230 w 2814"/>
                    <a:gd name="T19" fmla="*/ 1938 h 2992"/>
                    <a:gd name="T20" fmla="*/ 81 w 2814"/>
                    <a:gd name="T21" fmla="*/ 2091 h 2992"/>
                    <a:gd name="T22" fmla="*/ 77 w 2814"/>
                    <a:gd name="T23" fmla="*/ 2077 h 2992"/>
                    <a:gd name="T24" fmla="*/ 103 w 2814"/>
                    <a:gd name="T25" fmla="*/ 1867 h 2992"/>
                    <a:gd name="T26" fmla="*/ 130 w 2814"/>
                    <a:gd name="T27" fmla="*/ 1662 h 2992"/>
                    <a:gd name="T28" fmla="*/ 95 w 2814"/>
                    <a:gd name="T29" fmla="*/ 1595 h 2992"/>
                    <a:gd name="T30" fmla="*/ 59 w 2814"/>
                    <a:gd name="T31" fmla="*/ 1569 h 2992"/>
                    <a:gd name="T32" fmla="*/ 66 w 2814"/>
                    <a:gd name="T33" fmla="*/ 1399 h 2992"/>
                    <a:gd name="T34" fmla="*/ 119 w 2814"/>
                    <a:gd name="T35" fmla="*/ 1366 h 2992"/>
                    <a:gd name="T36" fmla="*/ 133 w 2814"/>
                    <a:gd name="T37" fmla="*/ 1341 h 2992"/>
                    <a:gd name="T38" fmla="*/ 108 w 2814"/>
                    <a:gd name="T39" fmla="*/ 1139 h 2992"/>
                    <a:gd name="T40" fmla="*/ 85 w 2814"/>
                    <a:gd name="T41" fmla="*/ 957 h 2992"/>
                    <a:gd name="T42" fmla="*/ 80 w 2814"/>
                    <a:gd name="T43" fmla="*/ 882 h 2992"/>
                    <a:gd name="T44" fmla="*/ 137 w 2814"/>
                    <a:gd name="T45" fmla="*/ 940 h 2992"/>
                    <a:gd name="T46" fmla="*/ 231 w 2814"/>
                    <a:gd name="T47" fmla="*/ 1037 h 2992"/>
                    <a:gd name="T48" fmla="*/ 499 w 2814"/>
                    <a:gd name="T49" fmla="*/ 1314 h 2992"/>
                    <a:gd name="T50" fmla="*/ 567 w 2814"/>
                    <a:gd name="T51" fmla="*/ 1337 h 2992"/>
                    <a:gd name="T52" fmla="*/ 1057 w 2814"/>
                    <a:gd name="T53" fmla="*/ 1260 h 2992"/>
                    <a:gd name="T54" fmla="*/ 1143 w 2814"/>
                    <a:gd name="T55" fmla="*/ 1241 h 2992"/>
                    <a:gd name="T56" fmla="*/ 1155 w 2814"/>
                    <a:gd name="T57" fmla="*/ 1220 h 2992"/>
                    <a:gd name="T58" fmla="*/ 1085 w 2814"/>
                    <a:gd name="T59" fmla="*/ 798 h 2992"/>
                    <a:gd name="T60" fmla="*/ 1014 w 2814"/>
                    <a:gd name="T61" fmla="*/ 381 h 2992"/>
                    <a:gd name="T62" fmla="*/ 975 w 2814"/>
                    <a:gd name="T63" fmla="*/ 143 h 2992"/>
                    <a:gd name="T64" fmla="*/ 974 w 2814"/>
                    <a:gd name="T65" fmla="*/ 0 h 2992"/>
                    <a:gd name="T66" fmla="*/ 1099 w 2814"/>
                    <a:gd name="T67" fmla="*/ 129 h 2992"/>
                    <a:gd name="T68" fmla="*/ 1305 w 2814"/>
                    <a:gd name="T69" fmla="*/ 445 h 2992"/>
                    <a:gd name="T70" fmla="*/ 1812 w 2814"/>
                    <a:gd name="T71" fmla="*/ 1221 h 2992"/>
                    <a:gd name="T72" fmla="*/ 1858 w 2814"/>
                    <a:gd name="T73" fmla="*/ 1245 h 2992"/>
                    <a:gd name="T74" fmla="*/ 2047 w 2814"/>
                    <a:gd name="T75" fmla="*/ 1250 h 2992"/>
                    <a:gd name="T76" fmla="*/ 2335 w 2814"/>
                    <a:gd name="T77" fmla="*/ 1276 h 2992"/>
                    <a:gd name="T78" fmla="*/ 2636 w 2814"/>
                    <a:gd name="T79" fmla="*/ 1342 h 2992"/>
                    <a:gd name="T80" fmla="*/ 2759 w 2814"/>
                    <a:gd name="T81" fmla="*/ 1407 h 2992"/>
                    <a:gd name="T82" fmla="*/ 2763 w 2814"/>
                    <a:gd name="T83" fmla="*/ 1562 h 2992"/>
                    <a:gd name="T84" fmla="*/ 2614 w 2814"/>
                    <a:gd name="T85" fmla="*/ 1640 h 2992"/>
                    <a:gd name="T86" fmla="*/ 2264 w 2814"/>
                    <a:gd name="T87" fmla="*/ 1706 h 2992"/>
                    <a:gd name="T88" fmla="*/ 1985 w 2814"/>
                    <a:gd name="T89" fmla="*/ 1726 h 2992"/>
                    <a:gd name="T90" fmla="*/ 1858 w 2814"/>
                    <a:gd name="T91" fmla="*/ 1729 h 2992"/>
                    <a:gd name="T92" fmla="*/ 1812 w 2814"/>
                    <a:gd name="T93" fmla="*/ 1753 h 2992"/>
                    <a:gd name="T94" fmla="*/ 1289 w 2814"/>
                    <a:gd name="T95" fmla="*/ 2553 h 2992"/>
                    <a:gd name="T96" fmla="*/ 1091 w 2814"/>
                    <a:gd name="T97" fmla="*/ 2857 h 2992"/>
                    <a:gd name="T98" fmla="*/ 1002 w 2814"/>
                    <a:gd name="T99" fmla="*/ 2957 h 2992"/>
                    <a:gd name="T100" fmla="*/ 969 w 2814"/>
                    <a:gd name="T101" fmla="*/ 2992 h 299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</a:cxnLst>
                  <a:rect l="0" t="0" r="r" b="b"/>
                  <a:pathLst>
                    <a:path w="2814" h="2992">
                      <a:moveTo>
                        <a:pt x="969" y="2992"/>
                      </a:moveTo>
                      <a:cubicBezTo>
                        <a:pt x="969" y="2894"/>
                        <a:pt x="977" y="2799"/>
                        <a:pt x="994" y="2705"/>
                      </a:cubicBezTo>
                      <a:cubicBezTo>
                        <a:pt x="1016" y="2590"/>
                        <a:pt x="1034" y="2474"/>
                        <a:pt x="1053" y="2358"/>
                      </a:cubicBezTo>
                      <a:cubicBezTo>
                        <a:pt x="1071" y="2251"/>
                        <a:pt x="1089" y="2144"/>
                        <a:pt x="1107" y="2038"/>
                      </a:cubicBezTo>
                      <a:cubicBezTo>
                        <a:pt x="1123" y="1939"/>
                        <a:pt x="1140" y="1841"/>
                        <a:pt x="1156" y="1743"/>
                      </a:cubicBezTo>
                      <a:cubicBezTo>
                        <a:pt x="1158" y="1730"/>
                        <a:pt x="1153" y="1723"/>
                        <a:pt x="1140" y="1721"/>
                      </a:cubicBezTo>
                      <a:cubicBezTo>
                        <a:pt x="1027" y="1705"/>
                        <a:pt x="915" y="1689"/>
                        <a:pt x="803" y="1673"/>
                      </a:cubicBezTo>
                      <a:cubicBezTo>
                        <a:pt x="716" y="1660"/>
                        <a:pt x="629" y="1648"/>
                        <a:pt x="543" y="1634"/>
                      </a:cubicBezTo>
                      <a:cubicBezTo>
                        <a:pt x="528" y="1632"/>
                        <a:pt x="519" y="1637"/>
                        <a:pt x="509" y="1647"/>
                      </a:cubicBezTo>
                      <a:cubicBezTo>
                        <a:pt x="416" y="1744"/>
                        <a:pt x="323" y="1841"/>
                        <a:pt x="230" y="1938"/>
                      </a:cubicBezTo>
                      <a:cubicBezTo>
                        <a:pt x="180" y="1989"/>
                        <a:pt x="131" y="2040"/>
                        <a:pt x="81" y="2091"/>
                      </a:cubicBezTo>
                      <a:cubicBezTo>
                        <a:pt x="74" y="2087"/>
                        <a:pt x="77" y="2081"/>
                        <a:pt x="77" y="2077"/>
                      </a:cubicBezTo>
                      <a:cubicBezTo>
                        <a:pt x="86" y="2007"/>
                        <a:pt x="95" y="1937"/>
                        <a:pt x="103" y="1867"/>
                      </a:cubicBezTo>
                      <a:cubicBezTo>
                        <a:pt x="112" y="1799"/>
                        <a:pt x="118" y="1730"/>
                        <a:pt x="130" y="1662"/>
                      </a:cubicBezTo>
                      <a:cubicBezTo>
                        <a:pt x="136" y="1627"/>
                        <a:pt x="128" y="1607"/>
                        <a:pt x="95" y="1595"/>
                      </a:cubicBezTo>
                      <a:cubicBezTo>
                        <a:pt x="81" y="1590"/>
                        <a:pt x="70" y="1579"/>
                        <a:pt x="59" y="1569"/>
                      </a:cubicBezTo>
                      <a:cubicBezTo>
                        <a:pt x="0" y="1515"/>
                        <a:pt x="3" y="1448"/>
                        <a:pt x="66" y="1399"/>
                      </a:cubicBezTo>
                      <a:cubicBezTo>
                        <a:pt x="83" y="1386"/>
                        <a:pt x="100" y="1375"/>
                        <a:pt x="119" y="1366"/>
                      </a:cubicBezTo>
                      <a:cubicBezTo>
                        <a:pt x="130" y="1361"/>
                        <a:pt x="134" y="1353"/>
                        <a:pt x="133" y="1341"/>
                      </a:cubicBezTo>
                      <a:cubicBezTo>
                        <a:pt x="124" y="1274"/>
                        <a:pt x="116" y="1206"/>
                        <a:pt x="108" y="1139"/>
                      </a:cubicBezTo>
                      <a:cubicBezTo>
                        <a:pt x="100" y="1078"/>
                        <a:pt x="92" y="1018"/>
                        <a:pt x="85" y="957"/>
                      </a:cubicBezTo>
                      <a:cubicBezTo>
                        <a:pt x="82" y="933"/>
                        <a:pt x="79" y="909"/>
                        <a:pt x="80" y="882"/>
                      </a:cubicBezTo>
                      <a:cubicBezTo>
                        <a:pt x="99" y="901"/>
                        <a:pt x="119" y="919"/>
                        <a:pt x="137" y="940"/>
                      </a:cubicBezTo>
                      <a:cubicBezTo>
                        <a:pt x="167" y="974"/>
                        <a:pt x="199" y="1005"/>
                        <a:pt x="231" y="1037"/>
                      </a:cubicBezTo>
                      <a:cubicBezTo>
                        <a:pt x="321" y="1130"/>
                        <a:pt x="411" y="1221"/>
                        <a:pt x="499" y="1314"/>
                      </a:cubicBezTo>
                      <a:cubicBezTo>
                        <a:pt x="520" y="1336"/>
                        <a:pt x="539" y="1342"/>
                        <a:pt x="567" y="1337"/>
                      </a:cubicBezTo>
                      <a:cubicBezTo>
                        <a:pt x="730" y="1311"/>
                        <a:pt x="894" y="1286"/>
                        <a:pt x="1057" y="1260"/>
                      </a:cubicBezTo>
                      <a:cubicBezTo>
                        <a:pt x="1086" y="1256"/>
                        <a:pt x="1114" y="1248"/>
                        <a:pt x="1143" y="1241"/>
                      </a:cubicBezTo>
                      <a:cubicBezTo>
                        <a:pt x="1155" y="1239"/>
                        <a:pt x="1157" y="1233"/>
                        <a:pt x="1155" y="1220"/>
                      </a:cubicBezTo>
                      <a:cubicBezTo>
                        <a:pt x="1131" y="1079"/>
                        <a:pt x="1108" y="938"/>
                        <a:pt x="1085" y="798"/>
                      </a:cubicBezTo>
                      <a:cubicBezTo>
                        <a:pt x="1061" y="659"/>
                        <a:pt x="1037" y="520"/>
                        <a:pt x="1014" y="381"/>
                      </a:cubicBezTo>
                      <a:cubicBezTo>
                        <a:pt x="1000" y="302"/>
                        <a:pt x="984" y="223"/>
                        <a:pt x="975" y="143"/>
                      </a:cubicBezTo>
                      <a:cubicBezTo>
                        <a:pt x="969" y="96"/>
                        <a:pt x="974" y="48"/>
                        <a:pt x="974" y="0"/>
                      </a:cubicBezTo>
                      <a:cubicBezTo>
                        <a:pt x="1019" y="37"/>
                        <a:pt x="1065" y="76"/>
                        <a:pt x="1099" y="129"/>
                      </a:cubicBezTo>
                      <a:cubicBezTo>
                        <a:pt x="1166" y="235"/>
                        <a:pt x="1236" y="339"/>
                        <a:pt x="1305" y="445"/>
                      </a:cubicBezTo>
                      <a:cubicBezTo>
                        <a:pt x="1474" y="703"/>
                        <a:pt x="1643" y="962"/>
                        <a:pt x="1812" y="1221"/>
                      </a:cubicBezTo>
                      <a:cubicBezTo>
                        <a:pt x="1824" y="1239"/>
                        <a:pt x="1837" y="1246"/>
                        <a:pt x="1858" y="1245"/>
                      </a:cubicBezTo>
                      <a:cubicBezTo>
                        <a:pt x="1921" y="1242"/>
                        <a:pt x="1984" y="1246"/>
                        <a:pt x="2047" y="1250"/>
                      </a:cubicBezTo>
                      <a:cubicBezTo>
                        <a:pt x="2143" y="1256"/>
                        <a:pt x="2239" y="1263"/>
                        <a:pt x="2335" y="1276"/>
                      </a:cubicBezTo>
                      <a:cubicBezTo>
                        <a:pt x="2437" y="1290"/>
                        <a:pt x="2538" y="1307"/>
                        <a:pt x="2636" y="1342"/>
                      </a:cubicBezTo>
                      <a:cubicBezTo>
                        <a:pt x="2680" y="1357"/>
                        <a:pt x="2722" y="1377"/>
                        <a:pt x="2759" y="1407"/>
                      </a:cubicBezTo>
                      <a:cubicBezTo>
                        <a:pt x="2812" y="1451"/>
                        <a:pt x="2814" y="1515"/>
                        <a:pt x="2763" y="1562"/>
                      </a:cubicBezTo>
                      <a:cubicBezTo>
                        <a:pt x="2720" y="1602"/>
                        <a:pt x="2667" y="1623"/>
                        <a:pt x="2614" y="1640"/>
                      </a:cubicBezTo>
                      <a:cubicBezTo>
                        <a:pt x="2500" y="1675"/>
                        <a:pt x="2382" y="1693"/>
                        <a:pt x="2264" y="1706"/>
                      </a:cubicBezTo>
                      <a:cubicBezTo>
                        <a:pt x="2171" y="1716"/>
                        <a:pt x="2078" y="1722"/>
                        <a:pt x="1985" y="1726"/>
                      </a:cubicBezTo>
                      <a:cubicBezTo>
                        <a:pt x="1943" y="1728"/>
                        <a:pt x="1900" y="1729"/>
                        <a:pt x="1858" y="1729"/>
                      </a:cubicBezTo>
                      <a:cubicBezTo>
                        <a:pt x="1837" y="1729"/>
                        <a:pt x="1824" y="1735"/>
                        <a:pt x="1812" y="1753"/>
                      </a:cubicBezTo>
                      <a:cubicBezTo>
                        <a:pt x="1638" y="2020"/>
                        <a:pt x="1464" y="2286"/>
                        <a:pt x="1289" y="2553"/>
                      </a:cubicBezTo>
                      <a:cubicBezTo>
                        <a:pt x="1223" y="2654"/>
                        <a:pt x="1156" y="2755"/>
                        <a:pt x="1091" y="2857"/>
                      </a:cubicBezTo>
                      <a:cubicBezTo>
                        <a:pt x="1066" y="2895"/>
                        <a:pt x="1030" y="2923"/>
                        <a:pt x="1002" y="2957"/>
                      </a:cubicBezTo>
                      <a:cubicBezTo>
                        <a:pt x="993" y="2969"/>
                        <a:pt x="985" y="2982"/>
                        <a:pt x="969" y="2992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</p:grpSp>
      </p:grpSp>
      <p:sp>
        <p:nvSpPr>
          <p:cNvPr id="1467" name="Rectangle 368"/>
          <p:cNvSpPr>
            <a:spLocks noChangeArrowheads="1"/>
          </p:cNvSpPr>
          <p:nvPr/>
        </p:nvSpPr>
        <p:spPr bwMode="auto">
          <a:xfrm>
            <a:off x="6840693" y="3263784"/>
            <a:ext cx="969807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71E75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Relate &amp;</a:t>
            </a:r>
          </a:p>
        </p:txBody>
      </p:sp>
      <p:sp>
        <p:nvSpPr>
          <p:cNvPr id="1468" name="Rectangle 368"/>
          <p:cNvSpPr>
            <a:spLocks noChangeArrowheads="1"/>
          </p:cNvSpPr>
          <p:nvPr/>
        </p:nvSpPr>
        <p:spPr bwMode="auto">
          <a:xfrm>
            <a:off x="5537177" y="3720145"/>
            <a:ext cx="820610" cy="1578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Standardize</a:t>
            </a:r>
          </a:p>
        </p:txBody>
      </p:sp>
      <p:sp>
        <p:nvSpPr>
          <p:cNvPr id="1469" name="Rectangle 368"/>
          <p:cNvSpPr>
            <a:spLocks noChangeArrowheads="1"/>
          </p:cNvSpPr>
          <p:nvPr/>
        </p:nvSpPr>
        <p:spPr bwMode="auto">
          <a:xfrm>
            <a:off x="3751602" y="3720145"/>
            <a:ext cx="1002710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00778B">
                    <a:lumMod val="75000"/>
                  </a:srgb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Profile &amp; Clean</a:t>
            </a:r>
          </a:p>
        </p:txBody>
      </p:sp>
      <p:sp>
        <p:nvSpPr>
          <p:cNvPr id="1481" name="Freeform 33"/>
          <p:cNvSpPr>
            <a:spLocks/>
          </p:cNvSpPr>
          <p:nvPr/>
        </p:nvSpPr>
        <p:spPr bwMode="auto">
          <a:xfrm>
            <a:off x="9364625" y="2008621"/>
            <a:ext cx="830862" cy="778568"/>
          </a:xfrm>
          <a:prstGeom prst="roundRect">
            <a:avLst>
              <a:gd name="adj" fmla="val 9021"/>
            </a:avLst>
          </a:prstGeom>
          <a:solidFill>
            <a:schemeClr val="bg1">
              <a:lumMod val="85000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1502" name="Group 1501">
            <a:extLst>
              <a:ext uri="{FF2B5EF4-FFF2-40B4-BE49-F238E27FC236}">
                <a16:creationId xmlns:a16="http://schemas.microsoft.com/office/drawing/2014/main" id="{395EB69F-9BB3-4782-9A70-2EF7892217CF}"/>
              </a:ext>
            </a:extLst>
          </p:cNvPr>
          <p:cNvGrpSpPr/>
          <p:nvPr/>
        </p:nvGrpSpPr>
        <p:grpSpPr>
          <a:xfrm>
            <a:off x="9364625" y="3872703"/>
            <a:ext cx="830862" cy="778568"/>
            <a:chOff x="9364625" y="4083944"/>
            <a:chExt cx="830862" cy="778568"/>
          </a:xfrm>
        </p:grpSpPr>
        <p:sp>
          <p:nvSpPr>
            <p:cNvPr id="742" name="Freeform 33">
              <a:extLst>
                <a:ext uri="{FF2B5EF4-FFF2-40B4-BE49-F238E27FC236}">
                  <a16:creationId xmlns:a16="http://schemas.microsoft.com/office/drawing/2014/main" id="{18EECE84-3328-49D5-9CB0-A1E69EDBDE3A}"/>
                </a:ext>
              </a:extLst>
            </p:cNvPr>
            <p:cNvSpPr>
              <a:spLocks/>
            </p:cNvSpPr>
            <p:nvPr/>
          </p:nvSpPr>
          <p:spPr bwMode="auto">
            <a:xfrm>
              <a:off x="9364625" y="4083944"/>
              <a:ext cx="830862" cy="778568"/>
            </a:xfrm>
            <a:prstGeom prst="roundRect">
              <a:avLst>
                <a:gd name="adj" fmla="val 9021"/>
              </a:avLst>
            </a:prstGeom>
            <a:solidFill>
              <a:schemeClr val="bg1">
                <a:lumMod val="85000"/>
              </a:schemeClr>
            </a:solidFill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60" name="Rectangle 86"/>
            <p:cNvSpPr>
              <a:spLocks noChangeArrowheads="1"/>
            </p:cNvSpPr>
            <p:nvPr/>
          </p:nvSpPr>
          <p:spPr bwMode="auto">
            <a:xfrm>
              <a:off x="9766340" y="4140110"/>
              <a:ext cx="27432" cy="666237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161" name="Rectangle 87"/>
            <p:cNvSpPr>
              <a:spLocks noChangeArrowheads="1"/>
            </p:cNvSpPr>
            <p:nvPr/>
          </p:nvSpPr>
          <p:spPr bwMode="auto">
            <a:xfrm>
              <a:off x="9447905" y="4461608"/>
              <a:ext cx="664303" cy="2324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162" name="Oval 88"/>
          <p:cNvSpPr>
            <a:spLocks noChangeArrowheads="1"/>
          </p:cNvSpPr>
          <p:nvPr/>
        </p:nvSpPr>
        <p:spPr bwMode="auto">
          <a:xfrm>
            <a:off x="9447906" y="4358825"/>
            <a:ext cx="75534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64" name="Oval 90"/>
          <p:cNvSpPr>
            <a:spLocks noChangeArrowheads="1"/>
          </p:cNvSpPr>
          <p:nvPr/>
        </p:nvSpPr>
        <p:spPr bwMode="auto">
          <a:xfrm>
            <a:off x="9546679" y="4265861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66" name="Oval 92"/>
          <p:cNvSpPr>
            <a:spLocks noChangeArrowheads="1"/>
          </p:cNvSpPr>
          <p:nvPr/>
        </p:nvSpPr>
        <p:spPr bwMode="auto">
          <a:xfrm>
            <a:off x="9507944" y="4201948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68" name="Oval 94"/>
          <p:cNvSpPr>
            <a:spLocks noChangeArrowheads="1"/>
          </p:cNvSpPr>
          <p:nvPr/>
        </p:nvSpPr>
        <p:spPr bwMode="auto">
          <a:xfrm>
            <a:off x="9595098" y="4341394"/>
            <a:ext cx="73596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70" name="Oval 96"/>
          <p:cNvSpPr>
            <a:spLocks noChangeArrowheads="1"/>
          </p:cNvSpPr>
          <p:nvPr/>
        </p:nvSpPr>
        <p:spPr bwMode="auto">
          <a:xfrm>
            <a:off x="9604780" y="4267798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72" name="Oval 98"/>
          <p:cNvSpPr>
            <a:spLocks noChangeArrowheads="1"/>
          </p:cNvSpPr>
          <p:nvPr/>
        </p:nvSpPr>
        <p:spPr bwMode="auto">
          <a:xfrm>
            <a:off x="10009560" y="4128352"/>
            <a:ext cx="73596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74" name="Oval 100"/>
          <p:cNvSpPr>
            <a:spLocks noChangeArrowheads="1"/>
          </p:cNvSpPr>
          <p:nvPr/>
        </p:nvSpPr>
        <p:spPr bwMode="auto">
          <a:xfrm>
            <a:off x="10019244" y="4430484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76" name="Oval 102"/>
          <p:cNvSpPr>
            <a:spLocks noChangeArrowheads="1"/>
          </p:cNvSpPr>
          <p:nvPr/>
        </p:nvSpPr>
        <p:spPr bwMode="auto">
          <a:xfrm>
            <a:off x="9480829" y="4467282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78" name="Oval 104"/>
          <p:cNvSpPr>
            <a:spLocks noChangeArrowheads="1"/>
          </p:cNvSpPr>
          <p:nvPr/>
        </p:nvSpPr>
        <p:spPr bwMode="auto">
          <a:xfrm>
            <a:off x="9641579" y="4172898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80" name="Oval 106"/>
          <p:cNvSpPr>
            <a:spLocks noChangeArrowheads="1"/>
          </p:cNvSpPr>
          <p:nvPr/>
        </p:nvSpPr>
        <p:spPr bwMode="auto">
          <a:xfrm>
            <a:off x="10025055" y="4031516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82" name="Oval 108"/>
          <p:cNvSpPr>
            <a:spLocks noChangeArrowheads="1"/>
          </p:cNvSpPr>
          <p:nvPr/>
        </p:nvSpPr>
        <p:spPr bwMode="auto">
          <a:xfrm>
            <a:off x="9953394" y="4070251"/>
            <a:ext cx="75534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84" name="Oval 110"/>
          <p:cNvSpPr>
            <a:spLocks noChangeArrowheads="1"/>
          </p:cNvSpPr>
          <p:nvPr/>
        </p:nvSpPr>
        <p:spPr bwMode="auto">
          <a:xfrm>
            <a:off x="9691934" y="4362699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86" name="Oval 112"/>
          <p:cNvSpPr>
            <a:spLocks noChangeArrowheads="1"/>
          </p:cNvSpPr>
          <p:nvPr/>
        </p:nvSpPr>
        <p:spPr bwMode="auto">
          <a:xfrm>
            <a:off x="9511817" y="3961793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88" name="Oval 114"/>
          <p:cNvSpPr>
            <a:spLocks noChangeArrowheads="1"/>
          </p:cNvSpPr>
          <p:nvPr/>
        </p:nvSpPr>
        <p:spPr bwMode="auto">
          <a:xfrm>
            <a:off x="9517628" y="4327837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3" name="Freeform 19"/>
          <p:cNvSpPr>
            <a:spLocks/>
          </p:cNvSpPr>
          <p:nvPr/>
        </p:nvSpPr>
        <p:spPr bwMode="auto">
          <a:xfrm>
            <a:off x="9742290" y="3348344"/>
            <a:ext cx="44546" cy="183990"/>
          </a:xfrm>
          <a:custGeom>
            <a:avLst/>
            <a:gdLst>
              <a:gd name="T0" fmla="*/ 11 w 23"/>
              <a:gd name="T1" fmla="*/ 95 h 95"/>
              <a:gd name="T2" fmla="*/ 0 w 23"/>
              <a:gd name="T3" fmla="*/ 94 h 95"/>
              <a:gd name="T4" fmla="*/ 11 w 23"/>
              <a:gd name="T5" fmla="*/ 0 h 95"/>
              <a:gd name="T6" fmla="*/ 23 w 23"/>
              <a:gd name="T7" fmla="*/ 2 h 95"/>
              <a:gd name="T8" fmla="*/ 11 w 23"/>
              <a:gd name="T9" fmla="*/ 95 h 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3" h="95">
                <a:moveTo>
                  <a:pt x="11" y="95"/>
                </a:moveTo>
                <a:lnTo>
                  <a:pt x="0" y="94"/>
                </a:lnTo>
                <a:lnTo>
                  <a:pt x="11" y="0"/>
                </a:lnTo>
                <a:lnTo>
                  <a:pt x="23" y="2"/>
                </a:lnTo>
                <a:lnTo>
                  <a:pt x="11" y="95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4" name="Freeform 20"/>
          <p:cNvSpPr>
            <a:spLocks/>
          </p:cNvSpPr>
          <p:nvPr/>
        </p:nvSpPr>
        <p:spPr bwMode="auto">
          <a:xfrm>
            <a:off x="9593160" y="3342533"/>
            <a:ext cx="185927" cy="162686"/>
          </a:xfrm>
          <a:custGeom>
            <a:avLst/>
            <a:gdLst>
              <a:gd name="T0" fmla="*/ 7 w 96"/>
              <a:gd name="T1" fmla="*/ 84 h 84"/>
              <a:gd name="T2" fmla="*/ 0 w 96"/>
              <a:gd name="T3" fmla="*/ 74 h 84"/>
              <a:gd name="T4" fmla="*/ 88 w 96"/>
              <a:gd name="T5" fmla="*/ 0 h 84"/>
              <a:gd name="T6" fmla="*/ 96 w 96"/>
              <a:gd name="T7" fmla="*/ 9 h 84"/>
              <a:gd name="T8" fmla="*/ 7 w 96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6" h="84">
                <a:moveTo>
                  <a:pt x="7" y="84"/>
                </a:moveTo>
                <a:lnTo>
                  <a:pt x="0" y="74"/>
                </a:lnTo>
                <a:lnTo>
                  <a:pt x="88" y="0"/>
                </a:lnTo>
                <a:lnTo>
                  <a:pt x="96" y="9"/>
                </a:lnTo>
                <a:lnTo>
                  <a:pt x="7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5" name="Freeform 21"/>
          <p:cNvSpPr>
            <a:spLocks/>
          </p:cNvSpPr>
          <p:nvPr/>
        </p:nvSpPr>
        <p:spPr bwMode="auto">
          <a:xfrm>
            <a:off x="9779087" y="3133366"/>
            <a:ext cx="131699" cy="214978"/>
          </a:xfrm>
          <a:custGeom>
            <a:avLst/>
            <a:gdLst>
              <a:gd name="T0" fmla="*/ 10 w 68"/>
              <a:gd name="T1" fmla="*/ 111 h 111"/>
              <a:gd name="T2" fmla="*/ 0 w 68"/>
              <a:gd name="T3" fmla="*/ 105 h 111"/>
              <a:gd name="T4" fmla="*/ 58 w 68"/>
              <a:gd name="T5" fmla="*/ 0 h 111"/>
              <a:gd name="T6" fmla="*/ 68 w 68"/>
              <a:gd name="T7" fmla="*/ 6 h 111"/>
              <a:gd name="T8" fmla="*/ 10 w 68"/>
              <a:gd name="T9" fmla="*/ 111 h 1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8" h="111">
                <a:moveTo>
                  <a:pt x="10" y="111"/>
                </a:moveTo>
                <a:lnTo>
                  <a:pt x="0" y="105"/>
                </a:lnTo>
                <a:lnTo>
                  <a:pt x="58" y="0"/>
                </a:lnTo>
                <a:lnTo>
                  <a:pt x="68" y="6"/>
                </a:lnTo>
                <a:lnTo>
                  <a:pt x="10" y="11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6" name="Freeform 22"/>
          <p:cNvSpPr>
            <a:spLocks/>
          </p:cNvSpPr>
          <p:nvPr/>
        </p:nvSpPr>
        <p:spPr bwMode="auto">
          <a:xfrm>
            <a:off x="9782961" y="3301863"/>
            <a:ext cx="201422" cy="46482"/>
          </a:xfrm>
          <a:custGeom>
            <a:avLst/>
            <a:gdLst>
              <a:gd name="T0" fmla="*/ 2 w 104"/>
              <a:gd name="T1" fmla="*/ 24 h 24"/>
              <a:gd name="T2" fmla="*/ 0 w 104"/>
              <a:gd name="T3" fmla="*/ 12 h 24"/>
              <a:gd name="T4" fmla="*/ 103 w 104"/>
              <a:gd name="T5" fmla="*/ 0 h 24"/>
              <a:gd name="T6" fmla="*/ 104 w 104"/>
              <a:gd name="T7" fmla="*/ 11 h 24"/>
              <a:gd name="T8" fmla="*/ 2 w 104"/>
              <a:gd name="T9" fmla="*/ 2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4" h="24">
                <a:moveTo>
                  <a:pt x="2" y="24"/>
                </a:moveTo>
                <a:lnTo>
                  <a:pt x="0" y="12"/>
                </a:lnTo>
                <a:lnTo>
                  <a:pt x="103" y="0"/>
                </a:lnTo>
                <a:lnTo>
                  <a:pt x="104" y="11"/>
                </a:lnTo>
                <a:lnTo>
                  <a:pt x="2" y="2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7" name="Freeform 23"/>
          <p:cNvSpPr>
            <a:spLocks/>
          </p:cNvSpPr>
          <p:nvPr/>
        </p:nvSpPr>
        <p:spPr bwMode="auto">
          <a:xfrm>
            <a:off x="9769405" y="3352218"/>
            <a:ext cx="162686" cy="137509"/>
          </a:xfrm>
          <a:custGeom>
            <a:avLst/>
            <a:gdLst>
              <a:gd name="T0" fmla="*/ 76 w 84"/>
              <a:gd name="T1" fmla="*/ 71 h 71"/>
              <a:gd name="T2" fmla="*/ 0 w 84"/>
              <a:gd name="T3" fmla="*/ 9 h 71"/>
              <a:gd name="T4" fmla="*/ 7 w 84"/>
              <a:gd name="T5" fmla="*/ 0 h 71"/>
              <a:gd name="T6" fmla="*/ 84 w 84"/>
              <a:gd name="T7" fmla="*/ 62 h 71"/>
              <a:gd name="T8" fmla="*/ 76 w 84"/>
              <a:gd name="T9" fmla="*/ 71 h 7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4" h="71">
                <a:moveTo>
                  <a:pt x="76" y="71"/>
                </a:moveTo>
                <a:lnTo>
                  <a:pt x="0" y="9"/>
                </a:lnTo>
                <a:lnTo>
                  <a:pt x="7" y="0"/>
                </a:lnTo>
                <a:lnTo>
                  <a:pt x="84" y="62"/>
                </a:lnTo>
                <a:lnTo>
                  <a:pt x="76" y="7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8" name="Freeform 24"/>
          <p:cNvSpPr>
            <a:spLocks/>
          </p:cNvSpPr>
          <p:nvPr/>
        </p:nvSpPr>
        <p:spPr bwMode="auto">
          <a:xfrm>
            <a:off x="9914659" y="3480042"/>
            <a:ext cx="32926" cy="162686"/>
          </a:xfrm>
          <a:custGeom>
            <a:avLst/>
            <a:gdLst>
              <a:gd name="T0" fmla="*/ 6 w 17"/>
              <a:gd name="T1" fmla="*/ 84 h 84"/>
              <a:gd name="T2" fmla="*/ 0 w 17"/>
              <a:gd name="T3" fmla="*/ 1 h 84"/>
              <a:gd name="T4" fmla="*/ 11 w 17"/>
              <a:gd name="T5" fmla="*/ 0 h 84"/>
              <a:gd name="T6" fmla="*/ 17 w 17"/>
              <a:gd name="T7" fmla="*/ 84 h 84"/>
              <a:gd name="T8" fmla="*/ 6 w 17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7" h="84">
                <a:moveTo>
                  <a:pt x="6" y="84"/>
                </a:moveTo>
                <a:lnTo>
                  <a:pt x="0" y="1"/>
                </a:lnTo>
                <a:lnTo>
                  <a:pt x="11" y="0"/>
                </a:lnTo>
                <a:lnTo>
                  <a:pt x="17" y="84"/>
                </a:lnTo>
                <a:lnTo>
                  <a:pt x="6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099" name="Freeform 25"/>
          <p:cNvSpPr>
            <a:spLocks/>
          </p:cNvSpPr>
          <p:nvPr/>
        </p:nvSpPr>
        <p:spPr bwMode="auto">
          <a:xfrm>
            <a:off x="9916596" y="3480042"/>
            <a:ext cx="135572" cy="98774"/>
          </a:xfrm>
          <a:custGeom>
            <a:avLst/>
            <a:gdLst>
              <a:gd name="T0" fmla="*/ 63 w 70"/>
              <a:gd name="T1" fmla="*/ 51 h 51"/>
              <a:gd name="T2" fmla="*/ 0 w 70"/>
              <a:gd name="T3" fmla="*/ 9 h 51"/>
              <a:gd name="T4" fmla="*/ 6 w 70"/>
              <a:gd name="T5" fmla="*/ 0 h 51"/>
              <a:gd name="T6" fmla="*/ 70 w 70"/>
              <a:gd name="T7" fmla="*/ 41 h 51"/>
              <a:gd name="T8" fmla="*/ 63 w 70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0" h="51">
                <a:moveTo>
                  <a:pt x="63" y="51"/>
                </a:moveTo>
                <a:lnTo>
                  <a:pt x="0" y="9"/>
                </a:lnTo>
                <a:lnTo>
                  <a:pt x="6" y="0"/>
                </a:lnTo>
                <a:lnTo>
                  <a:pt x="70" y="41"/>
                </a:lnTo>
                <a:lnTo>
                  <a:pt x="63" y="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0" name="Freeform 26"/>
          <p:cNvSpPr>
            <a:spLocks/>
          </p:cNvSpPr>
          <p:nvPr/>
        </p:nvSpPr>
        <p:spPr bwMode="auto">
          <a:xfrm>
            <a:off x="9924344" y="3445182"/>
            <a:ext cx="156877" cy="58103"/>
          </a:xfrm>
          <a:custGeom>
            <a:avLst/>
            <a:gdLst>
              <a:gd name="T0" fmla="*/ 3 w 81"/>
              <a:gd name="T1" fmla="*/ 30 h 30"/>
              <a:gd name="T2" fmla="*/ 0 w 81"/>
              <a:gd name="T3" fmla="*/ 18 h 30"/>
              <a:gd name="T4" fmla="*/ 78 w 81"/>
              <a:gd name="T5" fmla="*/ 0 h 30"/>
              <a:gd name="T6" fmla="*/ 81 w 81"/>
              <a:gd name="T7" fmla="*/ 12 h 30"/>
              <a:gd name="T8" fmla="*/ 3 w 81"/>
              <a:gd name="T9" fmla="*/ 30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30">
                <a:moveTo>
                  <a:pt x="3" y="30"/>
                </a:moveTo>
                <a:lnTo>
                  <a:pt x="0" y="18"/>
                </a:lnTo>
                <a:lnTo>
                  <a:pt x="78" y="0"/>
                </a:lnTo>
                <a:lnTo>
                  <a:pt x="81" y="12"/>
                </a:lnTo>
                <a:lnTo>
                  <a:pt x="3" y="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1" name="Freeform 27"/>
          <p:cNvSpPr>
            <a:spLocks/>
          </p:cNvSpPr>
          <p:nvPr/>
        </p:nvSpPr>
        <p:spPr bwMode="auto">
          <a:xfrm>
            <a:off x="9651263" y="3007479"/>
            <a:ext cx="63913" cy="162686"/>
          </a:xfrm>
          <a:custGeom>
            <a:avLst/>
            <a:gdLst>
              <a:gd name="T0" fmla="*/ 22 w 33"/>
              <a:gd name="T1" fmla="*/ 84 h 84"/>
              <a:gd name="T2" fmla="*/ 0 w 33"/>
              <a:gd name="T3" fmla="*/ 4 h 84"/>
              <a:gd name="T4" fmla="*/ 10 w 33"/>
              <a:gd name="T5" fmla="*/ 0 h 84"/>
              <a:gd name="T6" fmla="*/ 33 w 33"/>
              <a:gd name="T7" fmla="*/ 81 h 84"/>
              <a:gd name="T8" fmla="*/ 22 w 33"/>
              <a:gd name="T9" fmla="*/ 84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3" h="84">
                <a:moveTo>
                  <a:pt x="22" y="84"/>
                </a:moveTo>
                <a:lnTo>
                  <a:pt x="0" y="4"/>
                </a:lnTo>
                <a:lnTo>
                  <a:pt x="10" y="0"/>
                </a:lnTo>
                <a:lnTo>
                  <a:pt x="33" y="81"/>
                </a:lnTo>
                <a:lnTo>
                  <a:pt x="22" y="84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2" name="Freeform 28"/>
          <p:cNvSpPr>
            <a:spLocks/>
          </p:cNvSpPr>
          <p:nvPr/>
        </p:nvSpPr>
        <p:spPr bwMode="auto">
          <a:xfrm>
            <a:off x="9550552" y="3098505"/>
            <a:ext cx="156877" cy="79407"/>
          </a:xfrm>
          <a:custGeom>
            <a:avLst/>
            <a:gdLst>
              <a:gd name="T0" fmla="*/ 77 w 81"/>
              <a:gd name="T1" fmla="*/ 41 h 41"/>
              <a:gd name="T2" fmla="*/ 0 w 81"/>
              <a:gd name="T3" fmla="*/ 11 h 41"/>
              <a:gd name="T4" fmla="*/ 4 w 81"/>
              <a:gd name="T5" fmla="*/ 0 h 41"/>
              <a:gd name="T6" fmla="*/ 81 w 81"/>
              <a:gd name="T7" fmla="*/ 30 h 41"/>
              <a:gd name="T8" fmla="*/ 77 w 81"/>
              <a:gd name="T9" fmla="*/ 41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1" h="41">
                <a:moveTo>
                  <a:pt x="77" y="41"/>
                </a:moveTo>
                <a:lnTo>
                  <a:pt x="0" y="11"/>
                </a:lnTo>
                <a:lnTo>
                  <a:pt x="4" y="0"/>
                </a:lnTo>
                <a:lnTo>
                  <a:pt x="81" y="30"/>
                </a:lnTo>
                <a:lnTo>
                  <a:pt x="77" y="4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3" name="Freeform 29"/>
          <p:cNvSpPr>
            <a:spLocks/>
          </p:cNvSpPr>
          <p:nvPr/>
        </p:nvSpPr>
        <p:spPr bwMode="auto">
          <a:xfrm>
            <a:off x="9612528" y="3168227"/>
            <a:ext cx="89090" cy="98774"/>
          </a:xfrm>
          <a:custGeom>
            <a:avLst/>
            <a:gdLst>
              <a:gd name="T0" fmla="*/ 9 w 46"/>
              <a:gd name="T1" fmla="*/ 51 h 51"/>
              <a:gd name="T2" fmla="*/ 0 w 46"/>
              <a:gd name="T3" fmla="*/ 44 h 51"/>
              <a:gd name="T4" fmla="*/ 38 w 46"/>
              <a:gd name="T5" fmla="*/ 0 h 51"/>
              <a:gd name="T6" fmla="*/ 46 w 46"/>
              <a:gd name="T7" fmla="*/ 7 h 51"/>
              <a:gd name="T8" fmla="*/ 9 w 46"/>
              <a:gd name="T9" fmla="*/ 51 h 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" h="51">
                <a:moveTo>
                  <a:pt x="9" y="51"/>
                </a:moveTo>
                <a:lnTo>
                  <a:pt x="0" y="44"/>
                </a:lnTo>
                <a:lnTo>
                  <a:pt x="38" y="0"/>
                </a:lnTo>
                <a:lnTo>
                  <a:pt x="46" y="7"/>
                </a:lnTo>
                <a:lnTo>
                  <a:pt x="9" y="51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4" name="Freeform 30"/>
          <p:cNvSpPr>
            <a:spLocks/>
          </p:cNvSpPr>
          <p:nvPr/>
        </p:nvSpPr>
        <p:spPr bwMode="auto">
          <a:xfrm>
            <a:off x="9602845" y="3234077"/>
            <a:ext cx="176244" cy="127824"/>
          </a:xfrm>
          <a:custGeom>
            <a:avLst/>
            <a:gdLst>
              <a:gd name="T0" fmla="*/ 85 w 91"/>
              <a:gd name="T1" fmla="*/ 66 h 66"/>
              <a:gd name="T2" fmla="*/ 0 w 91"/>
              <a:gd name="T3" fmla="*/ 9 h 66"/>
              <a:gd name="T4" fmla="*/ 6 w 91"/>
              <a:gd name="T5" fmla="*/ 0 h 66"/>
              <a:gd name="T6" fmla="*/ 91 w 91"/>
              <a:gd name="T7" fmla="*/ 57 h 66"/>
              <a:gd name="T8" fmla="*/ 85 w 91"/>
              <a:gd name="T9" fmla="*/ 66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66">
                <a:moveTo>
                  <a:pt x="85" y="66"/>
                </a:moveTo>
                <a:lnTo>
                  <a:pt x="0" y="9"/>
                </a:lnTo>
                <a:lnTo>
                  <a:pt x="6" y="0"/>
                </a:lnTo>
                <a:lnTo>
                  <a:pt x="91" y="57"/>
                </a:lnTo>
                <a:lnTo>
                  <a:pt x="85" y="6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5" name="Freeform 31"/>
          <p:cNvSpPr>
            <a:spLocks/>
          </p:cNvSpPr>
          <p:nvPr/>
        </p:nvSpPr>
        <p:spPr bwMode="auto">
          <a:xfrm>
            <a:off x="9484703" y="3224393"/>
            <a:ext cx="127824" cy="32926"/>
          </a:xfrm>
          <a:custGeom>
            <a:avLst/>
            <a:gdLst>
              <a:gd name="T0" fmla="*/ 64 w 66"/>
              <a:gd name="T1" fmla="*/ 17 h 17"/>
              <a:gd name="T2" fmla="*/ 0 w 66"/>
              <a:gd name="T3" fmla="*/ 11 h 17"/>
              <a:gd name="T4" fmla="*/ 2 w 66"/>
              <a:gd name="T5" fmla="*/ 0 h 17"/>
              <a:gd name="T6" fmla="*/ 66 w 66"/>
              <a:gd name="T7" fmla="*/ 7 h 17"/>
              <a:gd name="T8" fmla="*/ 64 w 66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" h="17">
                <a:moveTo>
                  <a:pt x="64" y="17"/>
                </a:moveTo>
                <a:lnTo>
                  <a:pt x="0" y="11"/>
                </a:lnTo>
                <a:lnTo>
                  <a:pt x="2" y="0"/>
                </a:lnTo>
                <a:lnTo>
                  <a:pt x="66" y="7"/>
                </a:lnTo>
                <a:lnTo>
                  <a:pt x="64" y="17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06" name="Freeform 32"/>
          <p:cNvSpPr>
            <a:spLocks/>
          </p:cNvSpPr>
          <p:nvPr/>
        </p:nvSpPr>
        <p:spPr bwMode="auto">
          <a:xfrm>
            <a:off x="9504071" y="3239887"/>
            <a:ext cx="116204" cy="116204"/>
          </a:xfrm>
          <a:custGeom>
            <a:avLst/>
            <a:gdLst>
              <a:gd name="T0" fmla="*/ 7 w 60"/>
              <a:gd name="T1" fmla="*/ 60 h 60"/>
              <a:gd name="T2" fmla="*/ 0 w 60"/>
              <a:gd name="T3" fmla="*/ 52 h 60"/>
              <a:gd name="T4" fmla="*/ 52 w 60"/>
              <a:gd name="T5" fmla="*/ 0 h 60"/>
              <a:gd name="T6" fmla="*/ 60 w 60"/>
              <a:gd name="T7" fmla="*/ 8 h 60"/>
              <a:gd name="T8" fmla="*/ 7 w 60"/>
              <a:gd name="T9" fmla="*/ 60 h 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0" h="60">
                <a:moveTo>
                  <a:pt x="7" y="60"/>
                </a:moveTo>
                <a:lnTo>
                  <a:pt x="0" y="52"/>
                </a:lnTo>
                <a:lnTo>
                  <a:pt x="52" y="0"/>
                </a:lnTo>
                <a:lnTo>
                  <a:pt x="60" y="8"/>
                </a:lnTo>
                <a:lnTo>
                  <a:pt x="7" y="6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0" name="Freeform 116"/>
          <p:cNvSpPr>
            <a:spLocks/>
          </p:cNvSpPr>
          <p:nvPr/>
        </p:nvSpPr>
        <p:spPr bwMode="auto">
          <a:xfrm>
            <a:off x="9695809" y="3162417"/>
            <a:ext cx="91027" cy="185927"/>
          </a:xfrm>
          <a:custGeom>
            <a:avLst/>
            <a:gdLst>
              <a:gd name="T0" fmla="*/ 36 w 47"/>
              <a:gd name="T1" fmla="*/ 96 h 96"/>
              <a:gd name="T2" fmla="*/ 0 w 47"/>
              <a:gd name="T3" fmla="*/ 5 h 96"/>
              <a:gd name="T4" fmla="*/ 10 w 47"/>
              <a:gd name="T5" fmla="*/ 0 h 96"/>
              <a:gd name="T6" fmla="*/ 47 w 47"/>
              <a:gd name="T7" fmla="*/ 91 h 96"/>
              <a:gd name="T8" fmla="*/ 36 w 47"/>
              <a:gd name="T9" fmla="*/ 96 h 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96">
                <a:moveTo>
                  <a:pt x="36" y="96"/>
                </a:moveTo>
                <a:lnTo>
                  <a:pt x="0" y="5"/>
                </a:lnTo>
                <a:lnTo>
                  <a:pt x="10" y="0"/>
                </a:lnTo>
                <a:lnTo>
                  <a:pt x="47" y="91"/>
                </a:lnTo>
                <a:lnTo>
                  <a:pt x="36" y="96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1" name="Oval 117"/>
          <p:cNvSpPr>
            <a:spLocks noChangeArrowheads="1"/>
          </p:cNvSpPr>
          <p:nvPr/>
        </p:nvSpPr>
        <p:spPr bwMode="auto">
          <a:xfrm>
            <a:off x="9457589" y="3319293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3" name="Oval 119"/>
          <p:cNvSpPr>
            <a:spLocks noChangeArrowheads="1"/>
          </p:cNvSpPr>
          <p:nvPr/>
        </p:nvSpPr>
        <p:spPr bwMode="auto">
          <a:xfrm>
            <a:off x="9581540" y="3224393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5" name="Oval 121"/>
          <p:cNvSpPr>
            <a:spLocks noChangeArrowheads="1"/>
          </p:cNvSpPr>
          <p:nvPr/>
        </p:nvSpPr>
        <p:spPr bwMode="auto">
          <a:xfrm>
            <a:off x="9629959" y="2995858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7" name="Oval 123"/>
          <p:cNvSpPr>
            <a:spLocks noChangeArrowheads="1"/>
          </p:cNvSpPr>
          <p:nvPr/>
        </p:nvSpPr>
        <p:spPr bwMode="auto">
          <a:xfrm>
            <a:off x="9507944" y="3079138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199" name="Oval 125"/>
          <p:cNvSpPr>
            <a:spLocks noChangeArrowheads="1"/>
          </p:cNvSpPr>
          <p:nvPr/>
        </p:nvSpPr>
        <p:spPr bwMode="auto">
          <a:xfrm>
            <a:off x="9742290" y="3309610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01" name="Oval 127"/>
          <p:cNvSpPr>
            <a:spLocks noChangeArrowheads="1"/>
          </p:cNvSpPr>
          <p:nvPr/>
        </p:nvSpPr>
        <p:spPr bwMode="auto">
          <a:xfrm>
            <a:off x="9891418" y="3454864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03" name="Oval 129"/>
          <p:cNvSpPr>
            <a:spLocks noChangeArrowheads="1"/>
          </p:cNvSpPr>
          <p:nvPr/>
        </p:nvSpPr>
        <p:spPr bwMode="auto">
          <a:xfrm>
            <a:off x="10032801" y="3418067"/>
            <a:ext cx="75534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05" name="Oval 131"/>
          <p:cNvSpPr>
            <a:spLocks noChangeArrowheads="1"/>
          </p:cNvSpPr>
          <p:nvPr/>
        </p:nvSpPr>
        <p:spPr bwMode="auto">
          <a:xfrm>
            <a:off x="10011497" y="3532334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07" name="Oval 133"/>
          <p:cNvSpPr>
            <a:spLocks noChangeArrowheads="1"/>
          </p:cNvSpPr>
          <p:nvPr/>
        </p:nvSpPr>
        <p:spPr bwMode="auto">
          <a:xfrm>
            <a:off x="9899165" y="3594310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09" name="Oval 135"/>
          <p:cNvSpPr>
            <a:spLocks noChangeArrowheads="1"/>
          </p:cNvSpPr>
          <p:nvPr/>
        </p:nvSpPr>
        <p:spPr bwMode="auto">
          <a:xfrm>
            <a:off x="9715176" y="3507157"/>
            <a:ext cx="75534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11" name="Oval 137"/>
          <p:cNvSpPr>
            <a:spLocks noChangeArrowheads="1"/>
          </p:cNvSpPr>
          <p:nvPr/>
        </p:nvSpPr>
        <p:spPr bwMode="auto">
          <a:xfrm>
            <a:off x="9937901" y="3274748"/>
            <a:ext cx="75534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13" name="Oval 139"/>
          <p:cNvSpPr>
            <a:spLocks noChangeArrowheads="1"/>
          </p:cNvSpPr>
          <p:nvPr/>
        </p:nvSpPr>
        <p:spPr bwMode="auto">
          <a:xfrm>
            <a:off x="9850748" y="3117872"/>
            <a:ext cx="75534" cy="73596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15" name="Oval 141"/>
          <p:cNvSpPr>
            <a:spLocks noChangeArrowheads="1"/>
          </p:cNvSpPr>
          <p:nvPr/>
        </p:nvSpPr>
        <p:spPr bwMode="auto">
          <a:xfrm>
            <a:off x="9554425" y="3476169"/>
            <a:ext cx="77470" cy="75534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17" name="Oval 143"/>
          <p:cNvSpPr>
            <a:spLocks noChangeArrowheads="1"/>
          </p:cNvSpPr>
          <p:nvPr/>
        </p:nvSpPr>
        <p:spPr bwMode="auto">
          <a:xfrm>
            <a:off x="9668694" y="3129493"/>
            <a:ext cx="75534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19" name="Oval 145"/>
          <p:cNvSpPr>
            <a:spLocks noChangeArrowheads="1"/>
          </p:cNvSpPr>
          <p:nvPr/>
        </p:nvSpPr>
        <p:spPr bwMode="auto">
          <a:xfrm>
            <a:off x="9449841" y="3191469"/>
            <a:ext cx="77470" cy="77470"/>
          </a:xfrm>
          <a:prstGeom prst="ellipse">
            <a:avLst/>
          </a:pr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1" name="Oval 147"/>
          <p:cNvSpPr>
            <a:spLocks noChangeArrowheads="1"/>
          </p:cNvSpPr>
          <p:nvPr/>
        </p:nvSpPr>
        <p:spPr bwMode="auto">
          <a:xfrm>
            <a:off x="9484703" y="4923854"/>
            <a:ext cx="366044" cy="366044"/>
          </a:xfrm>
          <a:prstGeom prst="ellipse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2" name="Oval 148"/>
          <p:cNvSpPr>
            <a:spLocks noChangeArrowheads="1"/>
          </p:cNvSpPr>
          <p:nvPr/>
        </p:nvSpPr>
        <p:spPr bwMode="auto">
          <a:xfrm>
            <a:off x="9703555" y="4923854"/>
            <a:ext cx="366044" cy="366044"/>
          </a:xfrm>
          <a:prstGeom prst="ellipse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3" name="Oval 149"/>
          <p:cNvSpPr>
            <a:spLocks noChangeArrowheads="1"/>
          </p:cNvSpPr>
          <p:nvPr/>
        </p:nvSpPr>
        <p:spPr bwMode="auto">
          <a:xfrm>
            <a:off x="9699682" y="5109780"/>
            <a:ext cx="366044" cy="366044"/>
          </a:xfrm>
          <a:prstGeom prst="ellipse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4" name="Oval 150"/>
          <p:cNvSpPr>
            <a:spLocks noChangeArrowheads="1"/>
          </p:cNvSpPr>
          <p:nvPr/>
        </p:nvSpPr>
        <p:spPr bwMode="auto">
          <a:xfrm>
            <a:off x="9494387" y="5109780"/>
            <a:ext cx="367981" cy="366044"/>
          </a:xfrm>
          <a:prstGeom prst="ellipse">
            <a:avLst/>
          </a:prstGeom>
          <a:solidFill>
            <a:schemeClr val="tx1">
              <a:lumMod val="65000"/>
              <a:lumOff val="35000"/>
              <a:alpha val="30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3225" name="Freeform 151"/>
          <p:cNvSpPr>
            <a:spLocks/>
          </p:cNvSpPr>
          <p:nvPr/>
        </p:nvSpPr>
        <p:spPr bwMode="auto">
          <a:xfrm>
            <a:off x="9726796" y="5140768"/>
            <a:ext cx="102647" cy="110394"/>
          </a:xfrm>
          <a:custGeom>
            <a:avLst/>
            <a:gdLst>
              <a:gd name="T0" fmla="*/ 33 w 64"/>
              <a:gd name="T1" fmla="*/ 0 h 70"/>
              <a:gd name="T2" fmla="*/ 0 w 64"/>
              <a:gd name="T3" fmla="*/ 35 h 70"/>
              <a:gd name="T4" fmla="*/ 31 w 64"/>
              <a:gd name="T5" fmla="*/ 70 h 70"/>
              <a:gd name="T6" fmla="*/ 64 w 64"/>
              <a:gd name="T7" fmla="*/ 31 h 70"/>
              <a:gd name="T8" fmla="*/ 33 w 64"/>
              <a:gd name="T9" fmla="*/ 0 h 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4" h="70">
                <a:moveTo>
                  <a:pt x="33" y="0"/>
                </a:moveTo>
                <a:cubicBezTo>
                  <a:pt x="20" y="9"/>
                  <a:pt x="8" y="21"/>
                  <a:pt x="0" y="35"/>
                </a:cubicBezTo>
                <a:cubicBezTo>
                  <a:pt x="8" y="49"/>
                  <a:pt x="18" y="61"/>
                  <a:pt x="31" y="70"/>
                </a:cubicBezTo>
                <a:cubicBezTo>
                  <a:pt x="45" y="60"/>
                  <a:pt x="56" y="46"/>
                  <a:pt x="64" y="31"/>
                </a:cubicBezTo>
                <a:cubicBezTo>
                  <a:pt x="56" y="19"/>
                  <a:pt x="45" y="8"/>
                  <a:pt x="33" y="0"/>
                </a:cubicBezTo>
                <a:close/>
              </a:path>
            </a:pathLst>
          </a:custGeom>
          <a:solidFill>
            <a:schemeClr val="accent4"/>
          </a:solidFill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7" name="Group 26"/>
          <p:cNvGrpSpPr/>
          <p:nvPr/>
        </p:nvGrpSpPr>
        <p:grpSpPr>
          <a:xfrm>
            <a:off x="8129628" y="3365592"/>
            <a:ext cx="858118" cy="861167"/>
            <a:chOff x="7843882" y="3782812"/>
            <a:chExt cx="858118" cy="861167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31" name="Freeform 713"/>
            <p:cNvSpPr>
              <a:spLocks/>
            </p:cNvSpPr>
            <p:nvPr/>
          </p:nvSpPr>
          <p:spPr bwMode="auto">
            <a:xfrm>
              <a:off x="7843882" y="3782812"/>
              <a:ext cx="858118" cy="861167"/>
            </a:xfrm>
            <a:custGeom>
              <a:avLst/>
              <a:gdLst>
                <a:gd name="T0" fmla="*/ 341 w 682"/>
                <a:gd name="T1" fmla="*/ 0 h 683"/>
                <a:gd name="T2" fmla="*/ 320 w 682"/>
                <a:gd name="T3" fmla="*/ 1 h 683"/>
                <a:gd name="T4" fmla="*/ 306 w 682"/>
                <a:gd name="T5" fmla="*/ 2 h 683"/>
                <a:gd name="T6" fmla="*/ 80 w 682"/>
                <a:gd name="T7" fmla="*/ 121 h 683"/>
                <a:gd name="T8" fmla="*/ 0 w 682"/>
                <a:gd name="T9" fmla="*/ 341 h 683"/>
                <a:gd name="T10" fmla="*/ 341 w 682"/>
                <a:gd name="T11" fmla="*/ 683 h 683"/>
                <a:gd name="T12" fmla="*/ 682 w 682"/>
                <a:gd name="T13" fmla="*/ 341 h 683"/>
                <a:gd name="T14" fmla="*/ 434 w 682"/>
                <a:gd name="T15" fmla="*/ 13 h 683"/>
                <a:gd name="T16" fmla="*/ 393 w 682"/>
                <a:gd name="T17" fmla="*/ 4 h 683"/>
                <a:gd name="T18" fmla="*/ 341 w 682"/>
                <a:gd name="T19" fmla="*/ 0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82" h="683">
                  <a:moveTo>
                    <a:pt x="341" y="0"/>
                  </a:moveTo>
                  <a:cubicBezTo>
                    <a:pt x="334" y="0"/>
                    <a:pt x="327" y="0"/>
                    <a:pt x="320" y="1"/>
                  </a:cubicBezTo>
                  <a:cubicBezTo>
                    <a:pt x="315" y="1"/>
                    <a:pt x="311" y="1"/>
                    <a:pt x="306" y="2"/>
                  </a:cubicBezTo>
                  <a:cubicBezTo>
                    <a:pt x="216" y="11"/>
                    <a:pt x="136" y="55"/>
                    <a:pt x="80" y="121"/>
                  </a:cubicBezTo>
                  <a:cubicBezTo>
                    <a:pt x="30" y="181"/>
                    <a:pt x="0" y="257"/>
                    <a:pt x="0" y="341"/>
                  </a:cubicBezTo>
                  <a:cubicBezTo>
                    <a:pt x="0" y="530"/>
                    <a:pt x="153" y="683"/>
                    <a:pt x="341" y="683"/>
                  </a:cubicBezTo>
                  <a:cubicBezTo>
                    <a:pt x="530" y="683"/>
                    <a:pt x="682" y="530"/>
                    <a:pt x="682" y="341"/>
                  </a:cubicBezTo>
                  <a:cubicBezTo>
                    <a:pt x="682" y="185"/>
                    <a:pt x="577" y="53"/>
                    <a:pt x="434" y="13"/>
                  </a:cubicBezTo>
                  <a:cubicBezTo>
                    <a:pt x="420" y="9"/>
                    <a:pt x="407" y="6"/>
                    <a:pt x="393" y="4"/>
                  </a:cubicBezTo>
                  <a:cubicBezTo>
                    <a:pt x="376" y="1"/>
                    <a:pt x="359" y="0"/>
                    <a:pt x="341" y="0"/>
                  </a:cubicBezTo>
                </a:path>
              </a:pathLst>
            </a:custGeom>
            <a:solidFill>
              <a:schemeClr val="bg1"/>
            </a:solidFill>
            <a:ln w="28575" cap="rnd">
              <a:solidFill>
                <a:schemeClr val="bg1">
                  <a:lumMod val="65000"/>
                </a:schemeClr>
              </a:solidFill>
              <a:prstDash val="solid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652" name="Group 1651"/>
            <p:cNvGrpSpPr/>
            <p:nvPr/>
          </p:nvGrpSpPr>
          <p:grpSpPr>
            <a:xfrm>
              <a:off x="8440052" y="4071845"/>
              <a:ext cx="171959" cy="164459"/>
              <a:chOff x="13144500" y="-407988"/>
              <a:chExt cx="582613" cy="557213"/>
            </a:xfrm>
            <a:grpFill/>
          </p:grpSpPr>
          <p:sp>
            <p:nvSpPr>
              <p:cNvPr id="1653" name="Freeform 805"/>
              <p:cNvSpPr>
                <a:spLocks/>
              </p:cNvSpPr>
              <p:nvPr/>
            </p:nvSpPr>
            <p:spPr bwMode="auto">
              <a:xfrm>
                <a:off x="13144500" y="-358775"/>
                <a:ext cx="581025" cy="90488"/>
              </a:xfrm>
              <a:custGeom>
                <a:avLst/>
                <a:gdLst>
                  <a:gd name="T0" fmla="*/ 1132 w 2265"/>
                  <a:gd name="T1" fmla="*/ 349 h 350"/>
                  <a:gd name="T2" fmla="*/ 27 w 2265"/>
                  <a:gd name="T3" fmla="*/ 349 h 350"/>
                  <a:gd name="T4" fmla="*/ 0 w 2265"/>
                  <a:gd name="T5" fmla="*/ 324 h 350"/>
                  <a:gd name="T6" fmla="*/ 0 w 2265"/>
                  <a:gd name="T7" fmla="*/ 58 h 350"/>
                  <a:gd name="T8" fmla="*/ 57 w 2265"/>
                  <a:gd name="T9" fmla="*/ 1 h 350"/>
                  <a:gd name="T10" fmla="*/ 329 w 2265"/>
                  <a:gd name="T11" fmla="*/ 1 h 350"/>
                  <a:gd name="T12" fmla="*/ 350 w 2265"/>
                  <a:gd name="T13" fmla="*/ 22 h 350"/>
                  <a:gd name="T14" fmla="*/ 353 w 2265"/>
                  <a:gd name="T15" fmla="*/ 140 h 350"/>
                  <a:gd name="T16" fmla="*/ 521 w 2265"/>
                  <a:gd name="T17" fmla="*/ 197 h 350"/>
                  <a:gd name="T18" fmla="*/ 557 w 2265"/>
                  <a:gd name="T19" fmla="*/ 124 h 350"/>
                  <a:gd name="T20" fmla="*/ 557 w 2265"/>
                  <a:gd name="T21" fmla="*/ 24 h 350"/>
                  <a:gd name="T22" fmla="*/ 580 w 2265"/>
                  <a:gd name="T23" fmla="*/ 1 h 350"/>
                  <a:gd name="T24" fmla="*/ 1076 w 2265"/>
                  <a:gd name="T25" fmla="*/ 1 h 350"/>
                  <a:gd name="T26" fmla="*/ 1706 w 2265"/>
                  <a:gd name="T27" fmla="*/ 1 h 350"/>
                  <a:gd name="T28" fmla="*/ 1729 w 2265"/>
                  <a:gd name="T29" fmla="*/ 24 h 350"/>
                  <a:gd name="T30" fmla="*/ 1729 w 2265"/>
                  <a:gd name="T31" fmla="*/ 118 h 350"/>
                  <a:gd name="T32" fmla="*/ 1816 w 2265"/>
                  <a:gd name="T33" fmla="*/ 221 h 350"/>
                  <a:gd name="T34" fmla="*/ 1933 w 2265"/>
                  <a:gd name="T35" fmla="*/ 134 h 350"/>
                  <a:gd name="T36" fmla="*/ 1936 w 2265"/>
                  <a:gd name="T37" fmla="*/ 21 h 350"/>
                  <a:gd name="T38" fmla="*/ 1956 w 2265"/>
                  <a:gd name="T39" fmla="*/ 1 h 350"/>
                  <a:gd name="T40" fmla="*/ 2210 w 2265"/>
                  <a:gd name="T41" fmla="*/ 1 h 350"/>
                  <a:gd name="T42" fmla="*/ 2265 w 2265"/>
                  <a:gd name="T43" fmla="*/ 55 h 350"/>
                  <a:gd name="T44" fmla="*/ 2265 w 2265"/>
                  <a:gd name="T45" fmla="*/ 335 h 350"/>
                  <a:gd name="T46" fmla="*/ 2250 w 2265"/>
                  <a:gd name="T47" fmla="*/ 349 h 350"/>
                  <a:gd name="T48" fmla="*/ 2234 w 2265"/>
                  <a:gd name="T49" fmla="*/ 349 h 350"/>
                  <a:gd name="T50" fmla="*/ 1132 w 2265"/>
                  <a:gd name="T51" fmla="*/ 34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265" h="350">
                    <a:moveTo>
                      <a:pt x="1132" y="349"/>
                    </a:moveTo>
                    <a:cubicBezTo>
                      <a:pt x="764" y="349"/>
                      <a:pt x="395" y="349"/>
                      <a:pt x="27" y="349"/>
                    </a:cubicBezTo>
                    <a:cubicBezTo>
                      <a:pt x="0" y="349"/>
                      <a:pt x="0" y="349"/>
                      <a:pt x="0" y="324"/>
                    </a:cubicBezTo>
                    <a:cubicBezTo>
                      <a:pt x="0" y="235"/>
                      <a:pt x="0" y="146"/>
                      <a:pt x="0" y="58"/>
                    </a:cubicBezTo>
                    <a:cubicBezTo>
                      <a:pt x="0" y="20"/>
                      <a:pt x="20" y="1"/>
                      <a:pt x="57" y="1"/>
                    </a:cubicBezTo>
                    <a:cubicBezTo>
                      <a:pt x="148" y="1"/>
                      <a:pt x="238" y="1"/>
                      <a:pt x="329" y="1"/>
                    </a:cubicBezTo>
                    <a:cubicBezTo>
                      <a:pt x="346" y="0"/>
                      <a:pt x="350" y="6"/>
                      <a:pt x="350" y="22"/>
                    </a:cubicBezTo>
                    <a:cubicBezTo>
                      <a:pt x="350" y="61"/>
                      <a:pt x="344" y="101"/>
                      <a:pt x="353" y="140"/>
                    </a:cubicBezTo>
                    <a:cubicBezTo>
                      <a:pt x="372" y="218"/>
                      <a:pt x="459" y="248"/>
                      <a:pt x="521" y="197"/>
                    </a:cubicBezTo>
                    <a:cubicBezTo>
                      <a:pt x="543" y="178"/>
                      <a:pt x="556" y="153"/>
                      <a:pt x="557" y="124"/>
                    </a:cubicBezTo>
                    <a:cubicBezTo>
                      <a:pt x="558" y="91"/>
                      <a:pt x="558" y="57"/>
                      <a:pt x="557" y="24"/>
                    </a:cubicBezTo>
                    <a:cubicBezTo>
                      <a:pt x="556" y="6"/>
                      <a:pt x="561" y="0"/>
                      <a:pt x="580" y="1"/>
                    </a:cubicBezTo>
                    <a:cubicBezTo>
                      <a:pt x="745" y="1"/>
                      <a:pt x="910" y="1"/>
                      <a:pt x="1076" y="1"/>
                    </a:cubicBezTo>
                    <a:cubicBezTo>
                      <a:pt x="1286" y="1"/>
                      <a:pt x="1496" y="1"/>
                      <a:pt x="1706" y="1"/>
                    </a:cubicBezTo>
                    <a:cubicBezTo>
                      <a:pt x="1724" y="1"/>
                      <a:pt x="1730" y="5"/>
                      <a:pt x="1729" y="24"/>
                    </a:cubicBezTo>
                    <a:cubicBezTo>
                      <a:pt x="1727" y="55"/>
                      <a:pt x="1729" y="86"/>
                      <a:pt x="1729" y="118"/>
                    </a:cubicBezTo>
                    <a:cubicBezTo>
                      <a:pt x="1729" y="170"/>
                      <a:pt x="1768" y="217"/>
                      <a:pt x="1816" y="221"/>
                    </a:cubicBezTo>
                    <a:cubicBezTo>
                      <a:pt x="1876" y="227"/>
                      <a:pt x="1923" y="192"/>
                      <a:pt x="1933" y="134"/>
                    </a:cubicBezTo>
                    <a:cubicBezTo>
                      <a:pt x="1940" y="97"/>
                      <a:pt x="1936" y="59"/>
                      <a:pt x="1936" y="21"/>
                    </a:cubicBezTo>
                    <a:cubicBezTo>
                      <a:pt x="1936" y="5"/>
                      <a:pt x="1941" y="1"/>
                      <a:pt x="1956" y="1"/>
                    </a:cubicBezTo>
                    <a:cubicBezTo>
                      <a:pt x="2041" y="1"/>
                      <a:pt x="2126" y="1"/>
                      <a:pt x="2210" y="1"/>
                    </a:cubicBezTo>
                    <a:cubicBezTo>
                      <a:pt x="2243" y="1"/>
                      <a:pt x="2265" y="22"/>
                      <a:pt x="2265" y="55"/>
                    </a:cubicBezTo>
                    <a:cubicBezTo>
                      <a:pt x="2265" y="148"/>
                      <a:pt x="2265" y="241"/>
                      <a:pt x="2265" y="335"/>
                    </a:cubicBezTo>
                    <a:cubicBezTo>
                      <a:pt x="2265" y="346"/>
                      <a:pt x="2261" y="350"/>
                      <a:pt x="2250" y="349"/>
                    </a:cubicBezTo>
                    <a:cubicBezTo>
                      <a:pt x="2245" y="349"/>
                      <a:pt x="2239" y="349"/>
                      <a:pt x="2234" y="349"/>
                    </a:cubicBezTo>
                    <a:cubicBezTo>
                      <a:pt x="1867" y="349"/>
                      <a:pt x="1499" y="349"/>
                      <a:pt x="1132" y="34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4" name="Freeform 806"/>
              <p:cNvSpPr>
                <a:spLocks/>
              </p:cNvSpPr>
              <p:nvPr/>
            </p:nvSpPr>
            <p:spPr bwMode="auto">
              <a:xfrm>
                <a:off x="13601700" y="-407988"/>
                <a:ext cx="25400" cy="92075"/>
              </a:xfrm>
              <a:custGeom>
                <a:avLst/>
                <a:gdLst>
                  <a:gd name="T0" fmla="*/ 101 w 101"/>
                  <a:gd name="T1" fmla="*/ 181 h 357"/>
                  <a:gd name="T2" fmla="*/ 101 w 101"/>
                  <a:gd name="T3" fmla="*/ 303 h 357"/>
                  <a:gd name="T4" fmla="*/ 50 w 101"/>
                  <a:gd name="T5" fmla="*/ 357 h 357"/>
                  <a:gd name="T6" fmla="*/ 0 w 101"/>
                  <a:gd name="T7" fmla="*/ 302 h 357"/>
                  <a:gd name="T8" fmla="*/ 0 w 101"/>
                  <a:gd name="T9" fmla="*/ 56 h 357"/>
                  <a:gd name="T10" fmla="*/ 50 w 101"/>
                  <a:gd name="T11" fmla="*/ 0 h 357"/>
                  <a:gd name="T12" fmla="*/ 101 w 101"/>
                  <a:gd name="T13" fmla="*/ 55 h 357"/>
                  <a:gd name="T14" fmla="*/ 101 w 101"/>
                  <a:gd name="T15" fmla="*/ 181 h 3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57">
                    <a:moveTo>
                      <a:pt x="101" y="181"/>
                    </a:moveTo>
                    <a:cubicBezTo>
                      <a:pt x="101" y="221"/>
                      <a:pt x="101" y="262"/>
                      <a:pt x="101" y="303"/>
                    </a:cubicBezTo>
                    <a:cubicBezTo>
                      <a:pt x="100" y="336"/>
                      <a:pt x="81" y="357"/>
                      <a:pt x="50" y="357"/>
                    </a:cubicBezTo>
                    <a:cubicBezTo>
                      <a:pt x="20" y="357"/>
                      <a:pt x="0" y="335"/>
                      <a:pt x="0" y="302"/>
                    </a:cubicBezTo>
                    <a:cubicBezTo>
                      <a:pt x="0" y="220"/>
                      <a:pt x="0" y="138"/>
                      <a:pt x="0" y="56"/>
                    </a:cubicBezTo>
                    <a:cubicBezTo>
                      <a:pt x="0" y="24"/>
                      <a:pt x="21" y="0"/>
                      <a:pt x="50" y="0"/>
                    </a:cubicBezTo>
                    <a:cubicBezTo>
                      <a:pt x="78" y="0"/>
                      <a:pt x="100" y="23"/>
                      <a:pt x="101" y="55"/>
                    </a:cubicBezTo>
                    <a:cubicBezTo>
                      <a:pt x="101" y="97"/>
                      <a:pt x="101" y="139"/>
                      <a:pt x="101" y="18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5" name="Freeform 807"/>
              <p:cNvSpPr>
                <a:spLocks/>
              </p:cNvSpPr>
              <p:nvPr/>
            </p:nvSpPr>
            <p:spPr bwMode="auto">
              <a:xfrm>
                <a:off x="13247688" y="-400050"/>
                <a:ext cx="26988" cy="84138"/>
              </a:xfrm>
              <a:custGeom>
                <a:avLst/>
                <a:gdLst>
                  <a:gd name="T0" fmla="*/ 0 w 101"/>
                  <a:gd name="T1" fmla="*/ 164 h 325"/>
                  <a:gd name="T2" fmla="*/ 0 w 101"/>
                  <a:gd name="T3" fmla="*/ 56 h 325"/>
                  <a:gd name="T4" fmla="*/ 51 w 101"/>
                  <a:gd name="T5" fmla="*/ 1 h 325"/>
                  <a:gd name="T6" fmla="*/ 101 w 101"/>
                  <a:gd name="T7" fmla="*/ 56 h 325"/>
                  <a:gd name="T8" fmla="*/ 101 w 101"/>
                  <a:gd name="T9" fmla="*/ 272 h 325"/>
                  <a:gd name="T10" fmla="*/ 50 w 101"/>
                  <a:gd name="T11" fmla="*/ 325 h 325"/>
                  <a:gd name="T12" fmla="*/ 0 w 101"/>
                  <a:gd name="T13" fmla="*/ 272 h 325"/>
                  <a:gd name="T14" fmla="*/ 0 w 101"/>
                  <a:gd name="T15" fmla="*/ 164 h 3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1" h="325">
                    <a:moveTo>
                      <a:pt x="0" y="164"/>
                    </a:moveTo>
                    <a:cubicBezTo>
                      <a:pt x="0" y="128"/>
                      <a:pt x="0" y="92"/>
                      <a:pt x="0" y="56"/>
                    </a:cubicBezTo>
                    <a:cubicBezTo>
                      <a:pt x="1" y="24"/>
                      <a:pt x="23" y="0"/>
                      <a:pt x="51" y="1"/>
                    </a:cubicBezTo>
                    <a:cubicBezTo>
                      <a:pt x="77" y="1"/>
                      <a:pt x="101" y="28"/>
                      <a:pt x="101" y="56"/>
                    </a:cubicBezTo>
                    <a:cubicBezTo>
                      <a:pt x="101" y="128"/>
                      <a:pt x="101" y="200"/>
                      <a:pt x="101" y="272"/>
                    </a:cubicBezTo>
                    <a:cubicBezTo>
                      <a:pt x="101" y="303"/>
                      <a:pt x="79" y="325"/>
                      <a:pt x="50" y="325"/>
                    </a:cubicBezTo>
                    <a:cubicBezTo>
                      <a:pt x="20" y="325"/>
                      <a:pt x="1" y="305"/>
                      <a:pt x="0" y="272"/>
                    </a:cubicBezTo>
                    <a:cubicBezTo>
                      <a:pt x="0" y="236"/>
                      <a:pt x="0" y="200"/>
                      <a:pt x="0" y="16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56" name="Freeform 808"/>
              <p:cNvSpPr>
                <a:spLocks noEditPoints="1"/>
              </p:cNvSpPr>
              <p:nvPr/>
            </p:nvSpPr>
            <p:spPr bwMode="auto">
              <a:xfrm>
                <a:off x="13144500" y="-241300"/>
                <a:ext cx="582613" cy="390525"/>
              </a:xfrm>
              <a:custGeom>
                <a:avLst/>
                <a:gdLst>
                  <a:gd name="T0" fmla="*/ 2238 w 2269"/>
                  <a:gd name="T1" fmla="*/ 3 h 1523"/>
                  <a:gd name="T2" fmla="*/ 1134 w 2269"/>
                  <a:gd name="T3" fmla="*/ 3 h 1523"/>
                  <a:gd name="T4" fmla="*/ 26 w 2269"/>
                  <a:gd name="T5" fmla="*/ 2 h 1523"/>
                  <a:gd name="T6" fmla="*/ 0 w 2269"/>
                  <a:gd name="T7" fmla="*/ 27 h 1523"/>
                  <a:gd name="T8" fmla="*/ 0 w 2269"/>
                  <a:gd name="T9" fmla="*/ 1459 h 1523"/>
                  <a:gd name="T10" fmla="*/ 65 w 2269"/>
                  <a:gd name="T11" fmla="*/ 1523 h 1523"/>
                  <a:gd name="T12" fmla="*/ 2197 w 2269"/>
                  <a:gd name="T13" fmla="*/ 1523 h 1523"/>
                  <a:gd name="T14" fmla="*/ 2265 w 2269"/>
                  <a:gd name="T15" fmla="*/ 1455 h 1523"/>
                  <a:gd name="T16" fmla="*/ 2265 w 2269"/>
                  <a:gd name="T17" fmla="*/ 31 h 1523"/>
                  <a:gd name="T18" fmla="*/ 2238 w 2269"/>
                  <a:gd name="T19" fmla="*/ 3 h 1523"/>
                  <a:gd name="T20" fmla="*/ 879 w 2269"/>
                  <a:gd name="T21" fmla="*/ 1243 h 1523"/>
                  <a:gd name="T22" fmla="*/ 574 w 2269"/>
                  <a:gd name="T23" fmla="*/ 1284 h 1523"/>
                  <a:gd name="T24" fmla="*/ 350 w 2269"/>
                  <a:gd name="T25" fmla="*/ 1224 h 1523"/>
                  <a:gd name="T26" fmla="*/ 337 w 2269"/>
                  <a:gd name="T27" fmla="*/ 1193 h 1523"/>
                  <a:gd name="T28" fmla="*/ 377 w 2269"/>
                  <a:gd name="T29" fmla="*/ 1041 h 1523"/>
                  <a:gd name="T30" fmla="*/ 398 w 2269"/>
                  <a:gd name="T31" fmla="*/ 1031 h 1523"/>
                  <a:gd name="T32" fmla="*/ 660 w 2269"/>
                  <a:gd name="T33" fmla="*/ 1087 h 1523"/>
                  <a:gd name="T34" fmla="*/ 794 w 2269"/>
                  <a:gd name="T35" fmla="*/ 1023 h 1523"/>
                  <a:gd name="T36" fmla="*/ 747 w 2269"/>
                  <a:gd name="T37" fmla="*/ 828 h 1523"/>
                  <a:gd name="T38" fmla="*/ 619 w 2269"/>
                  <a:gd name="T39" fmla="*/ 795 h 1523"/>
                  <a:gd name="T40" fmla="*/ 525 w 2269"/>
                  <a:gd name="T41" fmla="*/ 795 h 1523"/>
                  <a:gd name="T42" fmla="*/ 508 w 2269"/>
                  <a:gd name="T43" fmla="*/ 779 h 1523"/>
                  <a:gd name="T44" fmla="*/ 508 w 2269"/>
                  <a:gd name="T45" fmla="*/ 631 h 1523"/>
                  <a:gd name="T46" fmla="*/ 526 w 2269"/>
                  <a:gd name="T47" fmla="*/ 615 h 1523"/>
                  <a:gd name="T48" fmla="*/ 671 w 2269"/>
                  <a:gd name="T49" fmla="*/ 607 h 1523"/>
                  <a:gd name="T50" fmla="*/ 749 w 2269"/>
                  <a:gd name="T51" fmla="*/ 573 h 1523"/>
                  <a:gd name="T52" fmla="*/ 787 w 2269"/>
                  <a:gd name="T53" fmla="*/ 468 h 1523"/>
                  <a:gd name="T54" fmla="*/ 693 w 2269"/>
                  <a:gd name="T55" fmla="*/ 387 h 1523"/>
                  <a:gd name="T56" fmla="*/ 474 w 2269"/>
                  <a:gd name="T57" fmla="*/ 416 h 1523"/>
                  <a:gd name="T58" fmla="*/ 428 w 2269"/>
                  <a:gd name="T59" fmla="*/ 439 h 1523"/>
                  <a:gd name="T60" fmla="*/ 412 w 2269"/>
                  <a:gd name="T61" fmla="*/ 433 h 1523"/>
                  <a:gd name="T62" fmla="*/ 369 w 2269"/>
                  <a:gd name="T63" fmla="*/ 277 h 1523"/>
                  <a:gd name="T64" fmla="*/ 386 w 2269"/>
                  <a:gd name="T65" fmla="*/ 251 h 1523"/>
                  <a:gd name="T66" fmla="*/ 546 w 2269"/>
                  <a:gd name="T67" fmla="*/ 197 h 1523"/>
                  <a:gd name="T68" fmla="*/ 861 w 2269"/>
                  <a:gd name="T69" fmla="*/ 211 h 1523"/>
                  <a:gd name="T70" fmla="*/ 1033 w 2269"/>
                  <a:gd name="T71" fmla="*/ 391 h 1523"/>
                  <a:gd name="T72" fmla="*/ 878 w 2269"/>
                  <a:gd name="T73" fmla="*/ 686 h 1523"/>
                  <a:gd name="T74" fmla="*/ 852 w 2269"/>
                  <a:gd name="T75" fmla="*/ 697 h 1523"/>
                  <a:gd name="T76" fmla="*/ 968 w 2269"/>
                  <a:gd name="T77" fmla="*/ 751 h 1523"/>
                  <a:gd name="T78" fmla="*/ 1073 w 2269"/>
                  <a:gd name="T79" fmla="*/ 931 h 1523"/>
                  <a:gd name="T80" fmla="*/ 879 w 2269"/>
                  <a:gd name="T81" fmla="*/ 1243 h 1523"/>
                  <a:gd name="T82" fmla="*/ 1767 w 2269"/>
                  <a:gd name="T83" fmla="*/ 1271 h 1523"/>
                  <a:gd name="T84" fmla="*/ 1573 w 2269"/>
                  <a:gd name="T85" fmla="*/ 1271 h 1523"/>
                  <a:gd name="T86" fmla="*/ 1549 w 2269"/>
                  <a:gd name="T87" fmla="*/ 1247 h 1523"/>
                  <a:gd name="T88" fmla="*/ 1549 w 2269"/>
                  <a:gd name="T89" fmla="*/ 447 h 1523"/>
                  <a:gd name="T90" fmla="*/ 1528 w 2269"/>
                  <a:gd name="T91" fmla="*/ 433 h 1523"/>
                  <a:gd name="T92" fmla="*/ 1367 w 2269"/>
                  <a:gd name="T93" fmla="*/ 512 h 1523"/>
                  <a:gd name="T94" fmla="*/ 1341 w 2269"/>
                  <a:gd name="T95" fmla="*/ 499 h 1523"/>
                  <a:gd name="T96" fmla="*/ 1308 w 2269"/>
                  <a:gd name="T97" fmla="*/ 345 h 1523"/>
                  <a:gd name="T98" fmla="*/ 1317 w 2269"/>
                  <a:gd name="T99" fmla="*/ 327 h 1523"/>
                  <a:gd name="T100" fmla="*/ 1581 w 2269"/>
                  <a:gd name="T101" fmla="*/ 203 h 1523"/>
                  <a:gd name="T102" fmla="*/ 1603 w 2269"/>
                  <a:gd name="T103" fmla="*/ 200 h 1523"/>
                  <a:gd name="T104" fmla="*/ 1769 w 2269"/>
                  <a:gd name="T105" fmla="*/ 199 h 1523"/>
                  <a:gd name="T106" fmla="*/ 1789 w 2269"/>
                  <a:gd name="T107" fmla="*/ 221 h 1523"/>
                  <a:gd name="T108" fmla="*/ 1789 w 2269"/>
                  <a:gd name="T109" fmla="*/ 737 h 1523"/>
                  <a:gd name="T110" fmla="*/ 1789 w 2269"/>
                  <a:gd name="T111" fmla="*/ 1247 h 1523"/>
                  <a:gd name="T112" fmla="*/ 1767 w 2269"/>
                  <a:gd name="T113" fmla="*/ 1271 h 15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2269" h="1523">
                    <a:moveTo>
                      <a:pt x="2238" y="3"/>
                    </a:moveTo>
                    <a:cubicBezTo>
                      <a:pt x="1870" y="3"/>
                      <a:pt x="1502" y="3"/>
                      <a:pt x="1134" y="3"/>
                    </a:cubicBezTo>
                    <a:cubicBezTo>
                      <a:pt x="764" y="3"/>
                      <a:pt x="395" y="3"/>
                      <a:pt x="26" y="2"/>
                    </a:cubicBezTo>
                    <a:cubicBezTo>
                      <a:pt x="6" y="2"/>
                      <a:pt x="0" y="6"/>
                      <a:pt x="0" y="27"/>
                    </a:cubicBezTo>
                    <a:cubicBezTo>
                      <a:pt x="1" y="504"/>
                      <a:pt x="0" y="982"/>
                      <a:pt x="0" y="1459"/>
                    </a:cubicBezTo>
                    <a:cubicBezTo>
                      <a:pt x="0" y="1504"/>
                      <a:pt x="19" y="1523"/>
                      <a:pt x="65" y="1523"/>
                    </a:cubicBezTo>
                    <a:cubicBezTo>
                      <a:pt x="776" y="1523"/>
                      <a:pt x="1486" y="1523"/>
                      <a:pt x="2197" y="1523"/>
                    </a:cubicBezTo>
                    <a:cubicBezTo>
                      <a:pt x="2245" y="1523"/>
                      <a:pt x="2265" y="1503"/>
                      <a:pt x="2265" y="1455"/>
                    </a:cubicBezTo>
                    <a:cubicBezTo>
                      <a:pt x="2265" y="980"/>
                      <a:pt x="2265" y="506"/>
                      <a:pt x="2265" y="31"/>
                    </a:cubicBezTo>
                    <a:cubicBezTo>
                      <a:pt x="2265" y="0"/>
                      <a:pt x="2269" y="3"/>
                      <a:pt x="2238" y="3"/>
                    </a:cubicBezTo>
                    <a:close/>
                    <a:moveTo>
                      <a:pt x="879" y="1243"/>
                    </a:moveTo>
                    <a:cubicBezTo>
                      <a:pt x="781" y="1284"/>
                      <a:pt x="679" y="1294"/>
                      <a:pt x="574" y="1284"/>
                    </a:cubicBezTo>
                    <a:cubicBezTo>
                      <a:pt x="496" y="1276"/>
                      <a:pt x="421" y="1258"/>
                      <a:pt x="350" y="1224"/>
                    </a:cubicBezTo>
                    <a:cubicBezTo>
                      <a:pt x="335" y="1216"/>
                      <a:pt x="332" y="1209"/>
                      <a:pt x="337" y="1193"/>
                    </a:cubicBezTo>
                    <a:cubicBezTo>
                      <a:pt x="351" y="1142"/>
                      <a:pt x="364" y="1092"/>
                      <a:pt x="377" y="1041"/>
                    </a:cubicBezTo>
                    <a:cubicBezTo>
                      <a:pt x="380" y="1028"/>
                      <a:pt x="384" y="1024"/>
                      <a:pt x="398" y="1031"/>
                    </a:cubicBezTo>
                    <a:cubicBezTo>
                      <a:pt x="480" y="1072"/>
                      <a:pt x="567" y="1094"/>
                      <a:pt x="660" y="1087"/>
                    </a:cubicBezTo>
                    <a:cubicBezTo>
                      <a:pt x="713" y="1083"/>
                      <a:pt x="761" y="1067"/>
                      <a:pt x="794" y="1023"/>
                    </a:cubicBezTo>
                    <a:cubicBezTo>
                      <a:pt x="842" y="960"/>
                      <a:pt x="818" y="867"/>
                      <a:pt x="747" y="828"/>
                    </a:cubicBezTo>
                    <a:cubicBezTo>
                      <a:pt x="707" y="806"/>
                      <a:pt x="664" y="796"/>
                      <a:pt x="619" y="795"/>
                    </a:cubicBezTo>
                    <a:cubicBezTo>
                      <a:pt x="587" y="794"/>
                      <a:pt x="556" y="795"/>
                      <a:pt x="525" y="795"/>
                    </a:cubicBezTo>
                    <a:cubicBezTo>
                      <a:pt x="512" y="795"/>
                      <a:pt x="508" y="792"/>
                      <a:pt x="508" y="779"/>
                    </a:cubicBezTo>
                    <a:cubicBezTo>
                      <a:pt x="509" y="730"/>
                      <a:pt x="509" y="681"/>
                      <a:pt x="508" y="631"/>
                    </a:cubicBezTo>
                    <a:cubicBezTo>
                      <a:pt x="508" y="618"/>
                      <a:pt x="514" y="615"/>
                      <a:pt x="526" y="615"/>
                    </a:cubicBezTo>
                    <a:cubicBezTo>
                      <a:pt x="575" y="615"/>
                      <a:pt x="623" y="618"/>
                      <a:pt x="671" y="607"/>
                    </a:cubicBezTo>
                    <a:cubicBezTo>
                      <a:pt x="699" y="601"/>
                      <a:pt x="726" y="591"/>
                      <a:pt x="749" y="573"/>
                    </a:cubicBezTo>
                    <a:cubicBezTo>
                      <a:pt x="783" y="546"/>
                      <a:pt x="797" y="510"/>
                      <a:pt x="787" y="468"/>
                    </a:cubicBezTo>
                    <a:cubicBezTo>
                      <a:pt x="776" y="419"/>
                      <a:pt x="738" y="396"/>
                      <a:pt x="693" y="387"/>
                    </a:cubicBezTo>
                    <a:cubicBezTo>
                      <a:pt x="617" y="373"/>
                      <a:pt x="544" y="388"/>
                      <a:pt x="474" y="416"/>
                    </a:cubicBezTo>
                    <a:cubicBezTo>
                      <a:pt x="458" y="423"/>
                      <a:pt x="443" y="431"/>
                      <a:pt x="428" y="439"/>
                    </a:cubicBezTo>
                    <a:cubicBezTo>
                      <a:pt x="419" y="444"/>
                      <a:pt x="415" y="443"/>
                      <a:pt x="412" y="433"/>
                    </a:cubicBezTo>
                    <a:cubicBezTo>
                      <a:pt x="399" y="381"/>
                      <a:pt x="384" y="329"/>
                      <a:pt x="369" y="277"/>
                    </a:cubicBezTo>
                    <a:cubicBezTo>
                      <a:pt x="364" y="260"/>
                      <a:pt x="376" y="256"/>
                      <a:pt x="386" y="251"/>
                    </a:cubicBezTo>
                    <a:cubicBezTo>
                      <a:pt x="436" y="225"/>
                      <a:pt x="490" y="207"/>
                      <a:pt x="546" y="197"/>
                    </a:cubicBezTo>
                    <a:cubicBezTo>
                      <a:pt x="652" y="177"/>
                      <a:pt x="758" y="172"/>
                      <a:pt x="861" y="211"/>
                    </a:cubicBezTo>
                    <a:cubicBezTo>
                      <a:pt x="947" y="243"/>
                      <a:pt x="1010" y="299"/>
                      <a:pt x="1033" y="391"/>
                    </a:cubicBezTo>
                    <a:cubicBezTo>
                      <a:pt x="1064" y="516"/>
                      <a:pt x="1000" y="636"/>
                      <a:pt x="878" y="686"/>
                    </a:cubicBezTo>
                    <a:cubicBezTo>
                      <a:pt x="869" y="690"/>
                      <a:pt x="860" y="693"/>
                      <a:pt x="852" y="697"/>
                    </a:cubicBezTo>
                    <a:cubicBezTo>
                      <a:pt x="894" y="710"/>
                      <a:pt x="933" y="725"/>
                      <a:pt x="968" y="751"/>
                    </a:cubicBezTo>
                    <a:cubicBezTo>
                      <a:pt x="1030" y="795"/>
                      <a:pt x="1065" y="855"/>
                      <a:pt x="1073" y="931"/>
                    </a:cubicBezTo>
                    <a:cubicBezTo>
                      <a:pt x="1090" y="1085"/>
                      <a:pt x="993" y="1194"/>
                      <a:pt x="879" y="1243"/>
                    </a:cubicBezTo>
                    <a:close/>
                    <a:moveTo>
                      <a:pt x="1767" y="1271"/>
                    </a:moveTo>
                    <a:cubicBezTo>
                      <a:pt x="1702" y="1270"/>
                      <a:pt x="1637" y="1270"/>
                      <a:pt x="1573" y="1271"/>
                    </a:cubicBezTo>
                    <a:cubicBezTo>
                      <a:pt x="1554" y="1271"/>
                      <a:pt x="1549" y="1266"/>
                      <a:pt x="1549" y="1247"/>
                    </a:cubicBezTo>
                    <a:cubicBezTo>
                      <a:pt x="1549" y="980"/>
                      <a:pt x="1549" y="714"/>
                      <a:pt x="1549" y="447"/>
                    </a:cubicBezTo>
                    <a:cubicBezTo>
                      <a:pt x="1549" y="423"/>
                      <a:pt x="1549" y="423"/>
                      <a:pt x="1528" y="433"/>
                    </a:cubicBezTo>
                    <a:cubicBezTo>
                      <a:pt x="1474" y="459"/>
                      <a:pt x="1420" y="485"/>
                      <a:pt x="1367" y="512"/>
                    </a:cubicBezTo>
                    <a:cubicBezTo>
                      <a:pt x="1350" y="521"/>
                      <a:pt x="1344" y="516"/>
                      <a:pt x="1341" y="499"/>
                    </a:cubicBezTo>
                    <a:cubicBezTo>
                      <a:pt x="1331" y="447"/>
                      <a:pt x="1320" y="396"/>
                      <a:pt x="1308" y="345"/>
                    </a:cubicBezTo>
                    <a:cubicBezTo>
                      <a:pt x="1306" y="335"/>
                      <a:pt x="1308" y="331"/>
                      <a:pt x="1317" y="327"/>
                    </a:cubicBezTo>
                    <a:cubicBezTo>
                      <a:pt x="1405" y="286"/>
                      <a:pt x="1493" y="244"/>
                      <a:pt x="1581" y="203"/>
                    </a:cubicBezTo>
                    <a:cubicBezTo>
                      <a:pt x="1588" y="200"/>
                      <a:pt x="1595" y="200"/>
                      <a:pt x="1603" y="200"/>
                    </a:cubicBezTo>
                    <a:cubicBezTo>
                      <a:pt x="1658" y="200"/>
                      <a:pt x="1713" y="200"/>
                      <a:pt x="1769" y="199"/>
                    </a:cubicBezTo>
                    <a:cubicBezTo>
                      <a:pt x="1786" y="199"/>
                      <a:pt x="1789" y="205"/>
                      <a:pt x="1789" y="221"/>
                    </a:cubicBezTo>
                    <a:cubicBezTo>
                      <a:pt x="1789" y="393"/>
                      <a:pt x="1789" y="565"/>
                      <a:pt x="1789" y="737"/>
                    </a:cubicBezTo>
                    <a:cubicBezTo>
                      <a:pt x="1789" y="907"/>
                      <a:pt x="1789" y="1077"/>
                      <a:pt x="1789" y="1247"/>
                    </a:cubicBezTo>
                    <a:cubicBezTo>
                      <a:pt x="1789" y="1264"/>
                      <a:pt x="1786" y="1271"/>
                      <a:pt x="1767" y="127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659" name="Group 811"/>
            <p:cNvGrpSpPr>
              <a:grpSpLocks noChangeAspect="1"/>
            </p:cNvGrpSpPr>
            <p:nvPr/>
          </p:nvGrpSpPr>
          <p:grpSpPr bwMode="auto">
            <a:xfrm>
              <a:off x="7927093" y="4062059"/>
              <a:ext cx="208549" cy="175118"/>
              <a:chOff x="8065" y="-446"/>
              <a:chExt cx="418" cy="351"/>
            </a:xfrm>
            <a:grpFill/>
          </p:grpSpPr>
          <p:sp>
            <p:nvSpPr>
              <p:cNvPr id="1660" name="Freeform 812"/>
              <p:cNvSpPr>
                <a:spLocks/>
              </p:cNvSpPr>
              <p:nvPr/>
            </p:nvSpPr>
            <p:spPr bwMode="auto">
              <a:xfrm>
                <a:off x="8065" y="-118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0 w 6025"/>
                  <a:gd name="T19" fmla="*/ 336 h 337"/>
                  <a:gd name="T20" fmla="*/ 4589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9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6"/>
                      <a:pt x="6018" y="290"/>
                    </a:cubicBezTo>
                    <a:cubicBezTo>
                      <a:pt x="6019" y="328"/>
                      <a:pt x="6006" y="336"/>
                      <a:pt x="5970" y="336"/>
                    </a:cubicBezTo>
                    <a:cubicBezTo>
                      <a:pt x="5510" y="335"/>
                      <a:pt x="5049" y="336"/>
                      <a:pt x="4589" y="336"/>
                    </a:cubicBezTo>
                    <a:cubicBezTo>
                      <a:pt x="4062" y="336"/>
                      <a:pt x="3535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1" name="Freeform 813"/>
              <p:cNvSpPr>
                <a:spLocks/>
              </p:cNvSpPr>
              <p:nvPr/>
            </p:nvSpPr>
            <p:spPr bwMode="auto">
              <a:xfrm>
                <a:off x="8065" y="-342"/>
                <a:ext cx="418" cy="23"/>
              </a:xfrm>
              <a:custGeom>
                <a:avLst/>
                <a:gdLst>
                  <a:gd name="T0" fmla="*/ 3008 w 6025"/>
                  <a:gd name="T1" fmla="*/ 336 h 337"/>
                  <a:gd name="T2" fmla="*/ 59 w 6025"/>
                  <a:gd name="T3" fmla="*/ 337 h 337"/>
                  <a:gd name="T4" fmla="*/ 2 w 6025"/>
                  <a:gd name="T5" fmla="*/ 281 h 337"/>
                  <a:gd name="T6" fmla="*/ 3 w 6025"/>
                  <a:gd name="T7" fmla="*/ 47 h 337"/>
                  <a:gd name="T8" fmla="*/ 43 w 6025"/>
                  <a:gd name="T9" fmla="*/ 8 h 337"/>
                  <a:gd name="T10" fmla="*/ 65 w 6025"/>
                  <a:gd name="T11" fmla="*/ 8 h 337"/>
                  <a:gd name="T12" fmla="*/ 5955 w 6025"/>
                  <a:gd name="T13" fmla="*/ 8 h 337"/>
                  <a:gd name="T14" fmla="*/ 6017 w 6025"/>
                  <a:gd name="T15" fmla="*/ 69 h 337"/>
                  <a:gd name="T16" fmla="*/ 6018 w 6025"/>
                  <a:gd name="T17" fmla="*/ 290 h 337"/>
                  <a:gd name="T18" fmla="*/ 5971 w 6025"/>
                  <a:gd name="T19" fmla="*/ 336 h 337"/>
                  <a:gd name="T20" fmla="*/ 4624 w 6025"/>
                  <a:gd name="T21" fmla="*/ 336 h 337"/>
                  <a:gd name="T22" fmla="*/ 3008 w 6025"/>
                  <a:gd name="T23" fmla="*/ 336 h 3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25" h="337">
                    <a:moveTo>
                      <a:pt x="3008" y="336"/>
                    </a:moveTo>
                    <a:cubicBezTo>
                      <a:pt x="2025" y="336"/>
                      <a:pt x="1042" y="335"/>
                      <a:pt x="59" y="337"/>
                    </a:cubicBezTo>
                    <a:cubicBezTo>
                      <a:pt x="15" y="337"/>
                      <a:pt x="0" y="328"/>
                      <a:pt x="2" y="281"/>
                    </a:cubicBezTo>
                    <a:cubicBezTo>
                      <a:pt x="6" y="203"/>
                      <a:pt x="5" y="125"/>
                      <a:pt x="3" y="47"/>
                    </a:cubicBezTo>
                    <a:cubicBezTo>
                      <a:pt x="2" y="15"/>
                      <a:pt x="13" y="4"/>
                      <a:pt x="43" y="8"/>
                    </a:cubicBezTo>
                    <a:cubicBezTo>
                      <a:pt x="50" y="9"/>
                      <a:pt x="58" y="8"/>
                      <a:pt x="65" y="8"/>
                    </a:cubicBezTo>
                    <a:cubicBezTo>
                      <a:pt x="2028" y="8"/>
                      <a:pt x="3992" y="8"/>
                      <a:pt x="5955" y="8"/>
                    </a:cubicBezTo>
                    <a:cubicBezTo>
                      <a:pt x="6025" y="8"/>
                      <a:pt x="6017" y="0"/>
                      <a:pt x="6017" y="69"/>
                    </a:cubicBezTo>
                    <a:cubicBezTo>
                      <a:pt x="6017" y="143"/>
                      <a:pt x="6015" y="217"/>
                      <a:pt x="6018" y="290"/>
                    </a:cubicBezTo>
                    <a:cubicBezTo>
                      <a:pt x="6019" y="328"/>
                      <a:pt x="6007" y="337"/>
                      <a:pt x="5971" y="336"/>
                    </a:cubicBezTo>
                    <a:cubicBezTo>
                      <a:pt x="5522" y="335"/>
                      <a:pt x="5073" y="336"/>
                      <a:pt x="4624" y="336"/>
                    </a:cubicBezTo>
                    <a:cubicBezTo>
                      <a:pt x="4086" y="336"/>
                      <a:pt x="3547" y="336"/>
                      <a:pt x="3008" y="33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2" name="Freeform 814"/>
              <p:cNvSpPr>
                <a:spLocks/>
              </p:cNvSpPr>
              <p:nvPr/>
            </p:nvSpPr>
            <p:spPr bwMode="auto">
              <a:xfrm>
                <a:off x="8138" y="-446"/>
                <a:ext cx="272" cy="96"/>
              </a:xfrm>
              <a:custGeom>
                <a:avLst/>
                <a:gdLst>
                  <a:gd name="T0" fmla="*/ 3923 w 3923"/>
                  <a:gd name="T1" fmla="*/ 1389 h 1389"/>
                  <a:gd name="T2" fmla="*/ 3403 w 3923"/>
                  <a:gd name="T3" fmla="*/ 1389 h 1389"/>
                  <a:gd name="T4" fmla="*/ 3351 w 3923"/>
                  <a:gd name="T5" fmla="*/ 1369 h 1389"/>
                  <a:gd name="T6" fmla="*/ 2351 w 3923"/>
                  <a:gd name="T7" fmla="*/ 662 h 1389"/>
                  <a:gd name="T8" fmla="*/ 1984 w 3923"/>
                  <a:gd name="T9" fmla="*/ 401 h 1389"/>
                  <a:gd name="T10" fmla="*/ 1926 w 3923"/>
                  <a:gd name="T11" fmla="*/ 407 h 1389"/>
                  <a:gd name="T12" fmla="*/ 1046 w 3923"/>
                  <a:gd name="T13" fmla="*/ 1030 h 1389"/>
                  <a:gd name="T14" fmla="*/ 562 w 3923"/>
                  <a:gd name="T15" fmla="*/ 1372 h 1389"/>
                  <a:gd name="T16" fmla="*/ 518 w 3923"/>
                  <a:gd name="T17" fmla="*/ 1389 h 1389"/>
                  <a:gd name="T18" fmla="*/ 18 w 3923"/>
                  <a:gd name="T19" fmla="*/ 1389 h 1389"/>
                  <a:gd name="T20" fmla="*/ 0 w 3923"/>
                  <a:gd name="T21" fmla="*/ 1384 h 1389"/>
                  <a:gd name="T22" fmla="*/ 208 w 3923"/>
                  <a:gd name="T23" fmla="*/ 1236 h 1389"/>
                  <a:gd name="T24" fmla="*/ 1708 w 3923"/>
                  <a:gd name="T25" fmla="*/ 173 h 1389"/>
                  <a:gd name="T26" fmla="*/ 1928 w 3923"/>
                  <a:gd name="T27" fmla="*/ 17 h 1389"/>
                  <a:gd name="T28" fmla="*/ 1990 w 3923"/>
                  <a:gd name="T29" fmla="*/ 18 h 1389"/>
                  <a:gd name="T30" fmla="*/ 3054 w 3923"/>
                  <a:gd name="T31" fmla="*/ 771 h 1389"/>
                  <a:gd name="T32" fmla="*/ 3898 w 3923"/>
                  <a:gd name="T33" fmla="*/ 1369 h 1389"/>
                  <a:gd name="T34" fmla="*/ 3923 w 3923"/>
                  <a:gd name="T35" fmla="*/ 1389 h 13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923" h="1389">
                    <a:moveTo>
                      <a:pt x="3923" y="1389"/>
                    </a:moveTo>
                    <a:cubicBezTo>
                      <a:pt x="3742" y="1389"/>
                      <a:pt x="3573" y="1388"/>
                      <a:pt x="3403" y="1389"/>
                    </a:cubicBezTo>
                    <a:cubicBezTo>
                      <a:pt x="3382" y="1389"/>
                      <a:pt x="3367" y="1379"/>
                      <a:pt x="3351" y="1369"/>
                    </a:cubicBezTo>
                    <a:cubicBezTo>
                      <a:pt x="3018" y="1133"/>
                      <a:pt x="2684" y="898"/>
                      <a:pt x="2351" y="662"/>
                    </a:cubicBezTo>
                    <a:cubicBezTo>
                      <a:pt x="2228" y="575"/>
                      <a:pt x="2105" y="489"/>
                      <a:pt x="1984" y="401"/>
                    </a:cubicBezTo>
                    <a:cubicBezTo>
                      <a:pt x="1959" y="383"/>
                      <a:pt x="1944" y="394"/>
                      <a:pt x="1926" y="407"/>
                    </a:cubicBezTo>
                    <a:cubicBezTo>
                      <a:pt x="1632" y="615"/>
                      <a:pt x="1339" y="822"/>
                      <a:pt x="1046" y="1030"/>
                    </a:cubicBezTo>
                    <a:cubicBezTo>
                      <a:pt x="884" y="1144"/>
                      <a:pt x="723" y="1258"/>
                      <a:pt x="562" y="1372"/>
                    </a:cubicBezTo>
                    <a:cubicBezTo>
                      <a:pt x="548" y="1382"/>
                      <a:pt x="536" y="1389"/>
                      <a:pt x="518" y="1389"/>
                    </a:cubicBezTo>
                    <a:cubicBezTo>
                      <a:pt x="351" y="1389"/>
                      <a:pt x="185" y="1389"/>
                      <a:pt x="18" y="1389"/>
                    </a:cubicBezTo>
                    <a:cubicBezTo>
                      <a:pt x="14" y="1389"/>
                      <a:pt x="10" y="1387"/>
                      <a:pt x="0" y="1384"/>
                    </a:cubicBezTo>
                    <a:cubicBezTo>
                      <a:pt x="72" y="1332"/>
                      <a:pt x="140" y="1284"/>
                      <a:pt x="208" y="1236"/>
                    </a:cubicBezTo>
                    <a:cubicBezTo>
                      <a:pt x="708" y="882"/>
                      <a:pt x="1208" y="527"/>
                      <a:pt x="1708" y="173"/>
                    </a:cubicBezTo>
                    <a:cubicBezTo>
                      <a:pt x="1782" y="121"/>
                      <a:pt x="1856" y="70"/>
                      <a:pt x="1928" y="17"/>
                    </a:cubicBezTo>
                    <a:cubicBezTo>
                      <a:pt x="1951" y="0"/>
                      <a:pt x="1966" y="1"/>
                      <a:pt x="1990" y="18"/>
                    </a:cubicBezTo>
                    <a:cubicBezTo>
                      <a:pt x="2344" y="269"/>
                      <a:pt x="2699" y="520"/>
                      <a:pt x="3054" y="771"/>
                    </a:cubicBezTo>
                    <a:cubicBezTo>
                      <a:pt x="3335" y="971"/>
                      <a:pt x="3616" y="1170"/>
                      <a:pt x="3898" y="1369"/>
                    </a:cubicBezTo>
                    <a:cubicBezTo>
                      <a:pt x="3904" y="1373"/>
                      <a:pt x="3909" y="1378"/>
                      <a:pt x="3923" y="138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3" name="Freeform 815"/>
              <p:cNvSpPr>
                <a:spLocks/>
              </p:cNvSpPr>
              <p:nvPr/>
            </p:nvSpPr>
            <p:spPr bwMode="auto">
              <a:xfrm>
                <a:off x="8199" y="-403"/>
                <a:ext cx="150" cy="53"/>
              </a:xfrm>
              <a:custGeom>
                <a:avLst/>
                <a:gdLst>
                  <a:gd name="T0" fmla="*/ 2161 w 2161"/>
                  <a:gd name="T1" fmla="*/ 761 h 761"/>
                  <a:gd name="T2" fmla="*/ 0 w 2161"/>
                  <a:gd name="T3" fmla="*/ 761 h 761"/>
                  <a:gd name="T4" fmla="*/ 222 w 2161"/>
                  <a:gd name="T5" fmla="*/ 604 h 761"/>
                  <a:gd name="T6" fmla="*/ 1030 w 2161"/>
                  <a:gd name="T7" fmla="*/ 31 h 761"/>
                  <a:gd name="T8" fmla="*/ 1133 w 2161"/>
                  <a:gd name="T9" fmla="*/ 29 h 761"/>
                  <a:gd name="T10" fmla="*/ 2143 w 2161"/>
                  <a:gd name="T11" fmla="*/ 745 h 761"/>
                  <a:gd name="T12" fmla="*/ 2161 w 2161"/>
                  <a:gd name="T13" fmla="*/ 761 h 7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161" h="761">
                    <a:moveTo>
                      <a:pt x="2161" y="761"/>
                    </a:moveTo>
                    <a:cubicBezTo>
                      <a:pt x="1438" y="761"/>
                      <a:pt x="724" y="761"/>
                      <a:pt x="0" y="761"/>
                    </a:cubicBezTo>
                    <a:cubicBezTo>
                      <a:pt x="79" y="705"/>
                      <a:pt x="150" y="654"/>
                      <a:pt x="222" y="604"/>
                    </a:cubicBezTo>
                    <a:cubicBezTo>
                      <a:pt x="491" y="413"/>
                      <a:pt x="761" y="223"/>
                      <a:pt x="1030" y="31"/>
                    </a:cubicBezTo>
                    <a:cubicBezTo>
                      <a:pt x="1067" y="5"/>
                      <a:pt x="1093" y="0"/>
                      <a:pt x="1133" y="29"/>
                    </a:cubicBezTo>
                    <a:cubicBezTo>
                      <a:pt x="1469" y="269"/>
                      <a:pt x="1806" y="507"/>
                      <a:pt x="2143" y="745"/>
                    </a:cubicBezTo>
                    <a:cubicBezTo>
                      <a:pt x="2148" y="748"/>
                      <a:pt x="2151" y="752"/>
                      <a:pt x="2161" y="76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4" name="Freeform 816"/>
              <p:cNvSpPr>
                <a:spLocks noEditPoints="1"/>
              </p:cNvSpPr>
              <p:nvPr/>
            </p:nvSpPr>
            <p:spPr bwMode="auto">
              <a:xfrm>
                <a:off x="8081" y="-313"/>
                <a:ext cx="385" cy="188"/>
              </a:xfrm>
              <a:custGeom>
                <a:avLst/>
                <a:gdLst>
                  <a:gd name="T0" fmla="*/ 5547 w 5547"/>
                  <a:gd name="T1" fmla="*/ 53 h 2712"/>
                  <a:gd name="T2" fmla="*/ 5493 w 5547"/>
                  <a:gd name="T3" fmla="*/ 0 h 2712"/>
                  <a:gd name="T4" fmla="*/ 55 w 5547"/>
                  <a:gd name="T5" fmla="*/ 0 h 2712"/>
                  <a:gd name="T6" fmla="*/ 0 w 5547"/>
                  <a:gd name="T7" fmla="*/ 53 h 2712"/>
                  <a:gd name="T8" fmla="*/ 0 w 5547"/>
                  <a:gd name="T9" fmla="*/ 2657 h 2712"/>
                  <a:gd name="T10" fmla="*/ 57 w 5547"/>
                  <a:gd name="T11" fmla="*/ 2712 h 2712"/>
                  <a:gd name="T12" fmla="*/ 2771 w 5547"/>
                  <a:gd name="T13" fmla="*/ 2711 h 2712"/>
                  <a:gd name="T14" fmla="*/ 5495 w 5547"/>
                  <a:gd name="T15" fmla="*/ 2712 h 2712"/>
                  <a:gd name="T16" fmla="*/ 5547 w 5547"/>
                  <a:gd name="T17" fmla="*/ 2662 h 2712"/>
                  <a:gd name="T18" fmla="*/ 5547 w 5547"/>
                  <a:gd name="T19" fmla="*/ 53 h 2712"/>
                  <a:gd name="T20" fmla="*/ 1076 w 5547"/>
                  <a:gd name="T21" fmla="*/ 2075 h 2712"/>
                  <a:gd name="T22" fmla="*/ 612 w 5547"/>
                  <a:gd name="T23" fmla="*/ 2075 h 2712"/>
                  <a:gd name="T24" fmla="*/ 568 w 5547"/>
                  <a:gd name="T25" fmla="*/ 2029 h 2712"/>
                  <a:gd name="T26" fmla="*/ 568 w 5547"/>
                  <a:gd name="T27" fmla="*/ 1343 h 2712"/>
                  <a:gd name="T28" fmla="*/ 568 w 5547"/>
                  <a:gd name="T29" fmla="*/ 666 h 2712"/>
                  <a:gd name="T30" fmla="*/ 612 w 5547"/>
                  <a:gd name="T31" fmla="*/ 620 h 2712"/>
                  <a:gd name="T32" fmla="*/ 1076 w 5547"/>
                  <a:gd name="T33" fmla="*/ 620 h 2712"/>
                  <a:gd name="T34" fmla="*/ 1118 w 5547"/>
                  <a:gd name="T35" fmla="*/ 663 h 2712"/>
                  <a:gd name="T36" fmla="*/ 1118 w 5547"/>
                  <a:gd name="T37" fmla="*/ 2032 h 2712"/>
                  <a:gd name="T38" fmla="*/ 1076 w 5547"/>
                  <a:gd name="T39" fmla="*/ 2075 h 2712"/>
                  <a:gd name="T40" fmla="*/ 2368 w 5547"/>
                  <a:gd name="T41" fmla="*/ 2101 h 2712"/>
                  <a:gd name="T42" fmla="*/ 1894 w 5547"/>
                  <a:gd name="T43" fmla="*/ 2101 h 2712"/>
                  <a:gd name="T44" fmla="*/ 1852 w 5547"/>
                  <a:gd name="T45" fmla="*/ 2059 h 2712"/>
                  <a:gd name="T46" fmla="*/ 1853 w 5547"/>
                  <a:gd name="T47" fmla="*/ 1373 h 2712"/>
                  <a:gd name="T48" fmla="*/ 1852 w 5547"/>
                  <a:gd name="T49" fmla="*/ 695 h 2712"/>
                  <a:gd name="T50" fmla="*/ 1897 w 5547"/>
                  <a:gd name="T51" fmla="*/ 647 h 2712"/>
                  <a:gd name="T52" fmla="*/ 2371 w 5547"/>
                  <a:gd name="T53" fmla="*/ 647 h 2712"/>
                  <a:gd name="T54" fmla="*/ 2411 w 5547"/>
                  <a:gd name="T55" fmla="*/ 687 h 2712"/>
                  <a:gd name="T56" fmla="*/ 2411 w 5547"/>
                  <a:gd name="T57" fmla="*/ 2060 h 2712"/>
                  <a:gd name="T58" fmla="*/ 2368 w 5547"/>
                  <a:gd name="T59" fmla="*/ 2101 h 2712"/>
                  <a:gd name="T60" fmla="*/ 3695 w 5547"/>
                  <a:gd name="T61" fmla="*/ 2062 h 2712"/>
                  <a:gd name="T62" fmla="*/ 3655 w 5547"/>
                  <a:gd name="T63" fmla="*/ 2101 h 2712"/>
                  <a:gd name="T64" fmla="*/ 3186 w 5547"/>
                  <a:gd name="T65" fmla="*/ 2101 h 2712"/>
                  <a:gd name="T66" fmla="*/ 3145 w 5547"/>
                  <a:gd name="T67" fmla="*/ 2057 h 2712"/>
                  <a:gd name="T68" fmla="*/ 3146 w 5547"/>
                  <a:gd name="T69" fmla="*/ 1375 h 2712"/>
                  <a:gd name="T70" fmla="*/ 3145 w 5547"/>
                  <a:gd name="T71" fmla="*/ 693 h 2712"/>
                  <a:gd name="T72" fmla="*/ 3192 w 5547"/>
                  <a:gd name="T73" fmla="*/ 647 h 2712"/>
                  <a:gd name="T74" fmla="*/ 3653 w 5547"/>
                  <a:gd name="T75" fmla="*/ 647 h 2712"/>
                  <a:gd name="T76" fmla="*/ 3696 w 5547"/>
                  <a:gd name="T77" fmla="*/ 689 h 2712"/>
                  <a:gd name="T78" fmla="*/ 3695 w 5547"/>
                  <a:gd name="T79" fmla="*/ 2062 h 2712"/>
                  <a:gd name="T80" fmla="*/ 4980 w 5547"/>
                  <a:gd name="T81" fmla="*/ 2060 h 2712"/>
                  <a:gd name="T82" fmla="*/ 4940 w 5547"/>
                  <a:gd name="T83" fmla="*/ 2101 h 2712"/>
                  <a:gd name="T84" fmla="*/ 4471 w 5547"/>
                  <a:gd name="T85" fmla="*/ 2101 h 2712"/>
                  <a:gd name="T86" fmla="*/ 4429 w 5547"/>
                  <a:gd name="T87" fmla="*/ 2058 h 2712"/>
                  <a:gd name="T88" fmla="*/ 4430 w 5547"/>
                  <a:gd name="T89" fmla="*/ 1372 h 2712"/>
                  <a:gd name="T90" fmla="*/ 4429 w 5547"/>
                  <a:gd name="T91" fmla="*/ 694 h 2712"/>
                  <a:gd name="T92" fmla="*/ 4475 w 5547"/>
                  <a:gd name="T93" fmla="*/ 647 h 2712"/>
                  <a:gd name="T94" fmla="*/ 4936 w 5547"/>
                  <a:gd name="T95" fmla="*/ 647 h 2712"/>
                  <a:gd name="T96" fmla="*/ 4980 w 5547"/>
                  <a:gd name="T97" fmla="*/ 688 h 2712"/>
                  <a:gd name="T98" fmla="*/ 4980 w 5547"/>
                  <a:gd name="T99" fmla="*/ 2060 h 27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547" h="2712">
                    <a:moveTo>
                      <a:pt x="5547" y="53"/>
                    </a:moveTo>
                    <a:cubicBezTo>
                      <a:pt x="5547" y="10"/>
                      <a:pt x="5535" y="0"/>
                      <a:pt x="5493" y="0"/>
                    </a:cubicBezTo>
                    <a:cubicBezTo>
                      <a:pt x="3680" y="1"/>
                      <a:pt x="1867" y="1"/>
                      <a:pt x="55" y="0"/>
                    </a:cubicBezTo>
                    <a:cubicBezTo>
                      <a:pt x="13" y="0"/>
                      <a:pt x="0" y="10"/>
                      <a:pt x="0" y="53"/>
                    </a:cubicBezTo>
                    <a:cubicBezTo>
                      <a:pt x="2" y="921"/>
                      <a:pt x="2" y="1789"/>
                      <a:pt x="0" y="2657"/>
                    </a:cubicBezTo>
                    <a:cubicBezTo>
                      <a:pt x="0" y="2703"/>
                      <a:pt x="13" y="2712"/>
                      <a:pt x="57" y="2712"/>
                    </a:cubicBezTo>
                    <a:cubicBezTo>
                      <a:pt x="962" y="2711"/>
                      <a:pt x="1867" y="2711"/>
                      <a:pt x="2771" y="2711"/>
                    </a:cubicBezTo>
                    <a:cubicBezTo>
                      <a:pt x="3679" y="2711"/>
                      <a:pt x="4587" y="2711"/>
                      <a:pt x="5495" y="2712"/>
                    </a:cubicBezTo>
                    <a:cubicBezTo>
                      <a:pt x="5534" y="2712"/>
                      <a:pt x="5547" y="2703"/>
                      <a:pt x="5547" y="2662"/>
                    </a:cubicBezTo>
                    <a:cubicBezTo>
                      <a:pt x="5546" y="1792"/>
                      <a:pt x="5546" y="923"/>
                      <a:pt x="5547" y="53"/>
                    </a:cubicBezTo>
                    <a:close/>
                    <a:moveTo>
                      <a:pt x="1076" y="2075"/>
                    </a:moveTo>
                    <a:cubicBezTo>
                      <a:pt x="922" y="2073"/>
                      <a:pt x="766" y="2073"/>
                      <a:pt x="612" y="2075"/>
                    </a:cubicBezTo>
                    <a:cubicBezTo>
                      <a:pt x="575" y="2075"/>
                      <a:pt x="567" y="2063"/>
                      <a:pt x="568" y="2029"/>
                    </a:cubicBezTo>
                    <a:cubicBezTo>
                      <a:pt x="569" y="1801"/>
                      <a:pt x="568" y="1572"/>
                      <a:pt x="568" y="1343"/>
                    </a:cubicBezTo>
                    <a:cubicBezTo>
                      <a:pt x="568" y="1117"/>
                      <a:pt x="569" y="891"/>
                      <a:pt x="568" y="666"/>
                    </a:cubicBezTo>
                    <a:cubicBezTo>
                      <a:pt x="567" y="632"/>
                      <a:pt x="575" y="620"/>
                      <a:pt x="612" y="620"/>
                    </a:cubicBezTo>
                    <a:cubicBezTo>
                      <a:pt x="766" y="622"/>
                      <a:pt x="922" y="622"/>
                      <a:pt x="1076" y="620"/>
                    </a:cubicBezTo>
                    <a:cubicBezTo>
                      <a:pt x="1110" y="620"/>
                      <a:pt x="1118" y="631"/>
                      <a:pt x="1118" y="663"/>
                    </a:cubicBezTo>
                    <a:cubicBezTo>
                      <a:pt x="1117" y="1119"/>
                      <a:pt x="1117" y="1576"/>
                      <a:pt x="1118" y="2032"/>
                    </a:cubicBezTo>
                    <a:cubicBezTo>
                      <a:pt x="1118" y="2064"/>
                      <a:pt x="1110" y="2075"/>
                      <a:pt x="1076" y="2075"/>
                    </a:cubicBezTo>
                    <a:close/>
                    <a:moveTo>
                      <a:pt x="2368" y="2101"/>
                    </a:moveTo>
                    <a:cubicBezTo>
                      <a:pt x="2210" y="2100"/>
                      <a:pt x="2052" y="2099"/>
                      <a:pt x="1894" y="2101"/>
                    </a:cubicBezTo>
                    <a:cubicBezTo>
                      <a:pt x="1861" y="2101"/>
                      <a:pt x="1852" y="2092"/>
                      <a:pt x="1852" y="2059"/>
                    </a:cubicBezTo>
                    <a:cubicBezTo>
                      <a:pt x="1853" y="1830"/>
                      <a:pt x="1853" y="1601"/>
                      <a:pt x="1853" y="1373"/>
                    </a:cubicBezTo>
                    <a:cubicBezTo>
                      <a:pt x="1853" y="1147"/>
                      <a:pt x="1853" y="921"/>
                      <a:pt x="1852" y="695"/>
                    </a:cubicBezTo>
                    <a:cubicBezTo>
                      <a:pt x="1852" y="660"/>
                      <a:pt x="1859" y="646"/>
                      <a:pt x="1897" y="647"/>
                    </a:cubicBezTo>
                    <a:cubicBezTo>
                      <a:pt x="2055" y="649"/>
                      <a:pt x="2213" y="649"/>
                      <a:pt x="2371" y="647"/>
                    </a:cubicBezTo>
                    <a:cubicBezTo>
                      <a:pt x="2402" y="647"/>
                      <a:pt x="2411" y="656"/>
                      <a:pt x="2411" y="687"/>
                    </a:cubicBezTo>
                    <a:cubicBezTo>
                      <a:pt x="2410" y="1145"/>
                      <a:pt x="2410" y="1602"/>
                      <a:pt x="2411" y="2060"/>
                    </a:cubicBezTo>
                    <a:cubicBezTo>
                      <a:pt x="2411" y="2094"/>
                      <a:pt x="2400" y="2101"/>
                      <a:pt x="2368" y="2101"/>
                    </a:cubicBezTo>
                    <a:close/>
                    <a:moveTo>
                      <a:pt x="3695" y="2062"/>
                    </a:moveTo>
                    <a:cubicBezTo>
                      <a:pt x="3696" y="2093"/>
                      <a:pt x="3685" y="2101"/>
                      <a:pt x="3655" y="2101"/>
                    </a:cubicBezTo>
                    <a:cubicBezTo>
                      <a:pt x="3498" y="2100"/>
                      <a:pt x="3342" y="2099"/>
                      <a:pt x="3186" y="2101"/>
                    </a:cubicBezTo>
                    <a:cubicBezTo>
                      <a:pt x="3150" y="2102"/>
                      <a:pt x="3145" y="2088"/>
                      <a:pt x="3145" y="2057"/>
                    </a:cubicBezTo>
                    <a:cubicBezTo>
                      <a:pt x="3146" y="1830"/>
                      <a:pt x="3146" y="1603"/>
                      <a:pt x="3146" y="1375"/>
                    </a:cubicBezTo>
                    <a:cubicBezTo>
                      <a:pt x="3146" y="1148"/>
                      <a:pt x="3147" y="921"/>
                      <a:pt x="3145" y="693"/>
                    </a:cubicBezTo>
                    <a:cubicBezTo>
                      <a:pt x="3145" y="656"/>
                      <a:pt x="3156" y="647"/>
                      <a:pt x="3192" y="647"/>
                    </a:cubicBezTo>
                    <a:cubicBezTo>
                      <a:pt x="3346" y="649"/>
                      <a:pt x="3499" y="649"/>
                      <a:pt x="3653" y="647"/>
                    </a:cubicBezTo>
                    <a:cubicBezTo>
                      <a:pt x="3685" y="647"/>
                      <a:pt x="3696" y="655"/>
                      <a:pt x="3696" y="689"/>
                    </a:cubicBezTo>
                    <a:cubicBezTo>
                      <a:pt x="3694" y="1146"/>
                      <a:pt x="3695" y="1604"/>
                      <a:pt x="3695" y="2062"/>
                    </a:cubicBezTo>
                    <a:close/>
                    <a:moveTo>
                      <a:pt x="4980" y="2060"/>
                    </a:moveTo>
                    <a:cubicBezTo>
                      <a:pt x="4980" y="2091"/>
                      <a:pt x="4972" y="2101"/>
                      <a:pt x="4940" y="2101"/>
                    </a:cubicBezTo>
                    <a:cubicBezTo>
                      <a:pt x="4784" y="2100"/>
                      <a:pt x="4627" y="2099"/>
                      <a:pt x="4471" y="2101"/>
                    </a:cubicBezTo>
                    <a:cubicBezTo>
                      <a:pt x="4437" y="2102"/>
                      <a:pt x="4429" y="2091"/>
                      <a:pt x="4429" y="2058"/>
                    </a:cubicBezTo>
                    <a:cubicBezTo>
                      <a:pt x="4431" y="1829"/>
                      <a:pt x="4430" y="1601"/>
                      <a:pt x="4430" y="1372"/>
                    </a:cubicBezTo>
                    <a:cubicBezTo>
                      <a:pt x="4430" y="1146"/>
                      <a:pt x="4431" y="920"/>
                      <a:pt x="4429" y="694"/>
                    </a:cubicBezTo>
                    <a:cubicBezTo>
                      <a:pt x="4429" y="658"/>
                      <a:pt x="4438" y="646"/>
                      <a:pt x="4475" y="647"/>
                    </a:cubicBezTo>
                    <a:cubicBezTo>
                      <a:pt x="4629" y="649"/>
                      <a:pt x="4782" y="649"/>
                      <a:pt x="4936" y="647"/>
                    </a:cubicBezTo>
                    <a:cubicBezTo>
                      <a:pt x="4967" y="647"/>
                      <a:pt x="4980" y="652"/>
                      <a:pt x="4980" y="688"/>
                    </a:cubicBezTo>
                    <a:cubicBezTo>
                      <a:pt x="4979" y="1145"/>
                      <a:pt x="4979" y="1603"/>
                      <a:pt x="4980" y="206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667" name="Group 796"/>
            <p:cNvGrpSpPr>
              <a:grpSpLocks noChangeAspect="1"/>
            </p:cNvGrpSpPr>
            <p:nvPr/>
          </p:nvGrpSpPr>
          <p:grpSpPr bwMode="auto">
            <a:xfrm>
              <a:off x="8338930" y="4329945"/>
              <a:ext cx="189151" cy="153412"/>
              <a:chOff x="8435" y="-69"/>
              <a:chExt cx="434" cy="352"/>
            </a:xfrm>
            <a:grpFill/>
          </p:grpSpPr>
          <p:sp>
            <p:nvSpPr>
              <p:cNvPr id="1668" name="Freeform 797"/>
              <p:cNvSpPr>
                <a:spLocks/>
              </p:cNvSpPr>
              <p:nvPr/>
            </p:nvSpPr>
            <p:spPr bwMode="auto">
              <a:xfrm>
                <a:off x="8492" y="115"/>
                <a:ext cx="178" cy="167"/>
              </a:xfrm>
              <a:custGeom>
                <a:avLst/>
                <a:gdLst>
                  <a:gd name="T0" fmla="*/ 840 w 1077"/>
                  <a:gd name="T1" fmla="*/ 666 h 1010"/>
                  <a:gd name="T2" fmla="*/ 840 w 1077"/>
                  <a:gd name="T3" fmla="*/ 643 h 1010"/>
                  <a:gd name="T4" fmla="*/ 840 w 1077"/>
                  <a:gd name="T5" fmla="*/ 23 h 1010"/>
                  <a:gd name="T6" fmla="*/ 862 w 1077"/>
                  <a:gd name="T7" fmla="*/ 0 h 1010"/>
                  <a:gd name="T8" fmla="*/ 1056 w 1077"/>
                  <a:gd name="T9" fmla="*/ 0 h 1010"/>
                  <a:gd name="T10" fmla="*/ 1077 w 1077"/>
                  <a:gd name="T11" fmla="*/ 20 h 1010"/>
                  <a:gd name="T12" fmla="*/ 1077 w 1077"/>
                  <a:gd name="T13" fmla="*/ 990 h 1010"/>
                  <a:gd name="T14" fmla="*/ 1056 w 1077"/>
                  <a:gd name="T15" fmla="*/ 1010 h 1010"/>
                  <a:gd name="T16" fmla="*/ 860 w 1077"/>
                  <a:gd name="T17" fmla="*/ 1010 h 1010"/>
                  <a:gd name="T18" fmla="*/ 829 w 1077"/>
                  <a:gd name="T19" fmla="*/ 996 h 1010"/>
                  <a:gd name="T20" fmla="*/ 617 w 1077"/>
                  <a:gd name="T21" fmla="*/ 757 h 1010"/>
                  <a:gd name="T22" fmla="*/ 471 w 1077"/>
                  <a:gd name="T23" fmla="*/ 593 h 1010"/>
                  <a:gd name="T24" fmla="*/ 257 w 1077"/>
                  <a:gd name="T25" fmla="*/ 353 h 1010"/>
                  <a:gd name="T26" fmla="*/ 236 w 1077"/>
                  <a:gd name="T27" fmla="*/ 335 h 1010"/>
                  <a:gd name="T28" fmla="*/ 236 w 1077"/>
                  <a:gd name="T29" fmla="*/ 358 h 1010"/>
                  <a:gd name="T30" fmla="*/ 237 w 1077"/>
                  <a:gd name="T31" fmla="*/ 986 h 1010"/>
                  <a:gd name="T32" fmla="*/ 212 w 1077"/>
                  <a:gd name="T33" fmla="*/ 1010 h 1010"/>
                  <a:gd name="T34" fmla="*/ 18 w 1077"/>
                  <a:gd name="T35" fmla="*/ 1010 h 1010"/>
                  <a:gd name="T36" fmla="*/ 0 w 1077"/>
                  <a:gd name="T37" fmla="*/ 992 h 1010"/>
                  <a:gd name="T38" fmla="*/ 0 w 1077"/>
                  <a:gd name="T39" fmla="*/ 18 h 1010"/>
                  <a:gd name="T40" fmla="*/ 17 w 1077"/>
                  <a:gd name="T41" fmla="*/ 0 h 1010"/>
                  <a:gd name="T42" fmla="*/ 225 w 1077"/>
                  <a:gd name="T43" fmla="*/ 0 h 1010"/>
                  <a:gd name="T44" fmla="*/ 249 w 1077"/>
                  <a:gd name="T45" fmla="*/ 12 h 1010"/>
                  <a:gd name="T46" fmla="*/ 602 w 1077"/>
                  <a:gd name="T47" fmla="*/ 406 h 1010"/>
                  <a:gd name="T48" fmla="*/ 827 w 1077"/>
                  <a:gd name="T49" fmla="*/ 658 h 1010"/>
                  <a:gd name="T50" fmla="*/ 840 w 1077"/>
                  <a:gd name="T51" fmla="*/ 666 h 10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77" h="1010">
                    <a:moveTo>
                      <a:pt x="840" y="666"/>
                    </a:moveTo>
                    <a:cubicBezTo>
                      <a:pt x="840" y="658"/>
                      <a:pt x="840" y="650"/>
                      <a:pt x="840" y="643"/>
                    </a:cubicBezTo>
                    <a:cubicBezTo>
                      <a:pt x="840" y="436"/>
                      <a:pt x="841" y="230"/>
                      <a:pt x="840" y="23"/>
                    </a:cubicBezTo>
                    <a:cubicBezTo>
                      <a:pt x="840" y="6"/>
                      <a:pt x="843" y="0"/>
                      <a:pt x="862" y="0"/>
                    </a:cubicBezTo>
                    <a:cubicBezTo>
                      <a:pt x="926" y="1"/>
                      <a:pt x="991" y="1"/>
                      <a:pt x="1056" y="0"/>
                    </a:cubicBezTo>
                    <a:cubicBezTo>
                      <a:pt x="1070" y="0"/>
                      <a:pt x="1077" y="3"/>
                      <a:pt x="1077" y="20"/>
                    </a:cubicBezTo>
                    <a:cubicBezTo>
                      <a:pt x="1076" y="343"/>
                      <a:pt x="1076" y="666"/>
                      <a:pt x="1077" y="990"/>
                    </a:cubicBezTo>
                    <a:cubicBezTo>
                      <a:pt x="1077" y="1006"/>
                      <a:pt x="1071" y="1010"/>
                      <a:pt x="1056" y="1010"/>
                    </a:cubicBezTo>
                    <a:cubicBezTo>
                      <a:pt x="991" y="1009"/>
                      <a:pt x="925" y="1009"/>
                      <a:pt x="860" y="1010"/>
                    </a:cubicBezTo>
                    <a:cubicBezTo>
                      <a:pt x="847" y="1010"/>
                      <a:pt x="838" y="1006"/>
                      <a:pt x="829" y="996"/>
                    </a:cubicBezTo>
                    <a:cubicBezTo>
                      <a:pt x="759" y="916"/>
                      <a:pt x="688" y="837"/>
                      <a:pt x="617" y="757"/>
                    </a:cubicBezTo>
                    <a:cubicBezTo>
                      <a:pt x="568" y="702"/>
                      <a:pt x="519" y="648"/>
                      <a:pt x="471" y="593"/>
                    </a:cubicBezTo>
                    <a:cubicBezTo>
                      <a:pt x="399" y="513"/>
                      <a:pt x="328" y="433"/>
                      <a:pt x="257" y="353"/>
                    </a:cubicBezTo>
                    <a:cubicBezTo>
                      <a:pt x="252" y="347"/>
                      <a:pt x="247" y="339"/>
                      <a:pt x="236" y="335"/>
                    </a:cubicBezTo>
                    <a:cubicBezTo>
                      <a:pt x="236" y="344"/>
                      <a:pt x="236" y="351"/>
                      <a:pt x="236" y="358"/>
                    </a:cubicBezTo>
                    <a:cubicBezTo>
                      <a:pt x="236" y="567"/>
                      <a:pt x="236" y="776"/>
                      <a:pt x="237" y="986"/>
                    </a:cubicBezTo>
                    <a:cubicBezTo>
                      <a:pt x="237" y="1005"/>
                      <a:pt x="231" y="1010"/>
                      <a:pt x="212" y="1010"/>
                    </a:cubicBezTo>
                    <a:cubicBezTo>
                      <a:pt x="148" y="1009"/>
                      <a:pt x="83" y="1009"/>
                      <a:pt x="18" y="1010"/>
                    </a:cubicBezTo>
                    <a:cubicBezTo>
                      <a:pt x="5" y="1010"/>
                      <a:pt x="0" y="1006"/>
                      <a:pt x="0" y="992"/>
                    </a:cubicBezTo>
                    <a:cubicBezTo>
                      <a:pt x="0" y="667"/>
                      <a:pt x="0" y="342"/>
                      <a:pt x="0" y="18"/>
                    </a:cubicBezTo>
                    <a:cubicBezTo>
                      <a:pt x="0" y="5"/>
                      <a:pt x="4" y="0"/>
                      <a:pt x="17" y="0"/>
                    </a:cubicBezTo>
                    <a:cubicBezTo>
                      <a:pt x="86" y="1"/>
                      <a:pt x="156" y="1"/>
                      <a:pt x="225" y="0"/>
                    </a:cubicBezTo>
                    <a:cubicBezTo>
                      <a:pt x="236" y="0"/>
                      <a:pt x="242" y="5"/>
                      <a:pt x="249" y="12"/>
                    </a:cubicBezTo>
                    <a:cubicBezTo>
                      <a:pt x="367" y="144"/>
                      <a:pt x="485" y="275"/>
                      <a:pt x="602" y="406"/>
                    </a:cubicBezTo>
                    <a:cubicBezTo>
                      <a:pt x="677" y="490"/>
                      <a:pt x="752" y="574"/>
                      <a:pt x="827" y="658"/>
                    </a:cubicBezTo>
                    <a:cubicBezTo>
                      <a:pt x="830" y="661"/>
                      <a:pt x="832" y="665"/>
                      <a:pt x="840" y="66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69" name="Freeform 798"/>
              <p:cNvSpPr>
                <a:spLocks/>
              </p:cNvSpPr>
              <p:nvPr/>
            </p:nvSpPr>
            <p:spPr bwMode="auto">
              <a:xfrm>
                <a:off x="8686" y="115"/>
                <a:ext cx="183" cy="168"/>
              </a:xfrm>
              <a:custGeom>
                <a:avLst/>
                <a:gdLst>
                  <a:gd name="T0" fmla="*/ 695 w 1110"/>
                  <a:gd name="T1" fmla="*/ 1009 h 1011"/>
                  <a:gd name="T2" fmla="*/ 319 w 1110"/>
                  <a:gd name="T3" fmla="*/ 1009 h 1011"/>
                  <a:gd name="T4" fmla="*/ 28 w 1110"/>
                  <a:gd name="T5" fmla="*/ 825 h 1011"/>
                  <a:gd name="T6" fmla="*/ 1 w 1110"/>
                  <a:gd name="T7" fmla="*/ 712 h 1011"/>
                  <a:gd name="T8" fmla="*/ 1 w 1110"/>
                  <a:gd name="T9" fmla="*/ 300 h 1011"/>
                  <a:gd name="T10" fmla="*/ 246 w 1110"/>
                  <a:gd name="T11" fmla="*/ 9 h 1011"/>
                  <a:gd name="T12" fmla="*/ 335 w 1110"/>
                  <a:gd name="T13" fmla="*/ 1 h 1011"/>
                  <a:gd name="T14" fmla="*/ 1085 w 1110"/>
                  <a:gd name="T15" fmla="*/ 0 h 1011"/>
                  <a:gd name="T16" fmla="*/ 1109 w 1110"/>
                  <a:gd name="T17" fmla="*/ 23 h 1011"/>
                  <a:gd name="T18" fmla="*/ 1109 w 1110"/>
                  <a:gd name="T19" fmla="*/ 215 h 1011"/>
                  <a:gd name="T20" fmla="*/ 1087 w 1110"/>
                  <a:gd name="T21" fmla="*/ 237 h 1011"/>
                  <a:gd name="T22" fmla="*/ 331 w 1110"/>
                  <a:gd name="T23" fmla="*/ 237 h 1011"/>
                  <a:gd name="T24" fmla="*/ 295 w 1110"/>
                  <a:gd name="T25" fmla="*/ 239 h 1011"/>
                  <a:gd name="T26" fmla="*/ 234 w 1110"/>
                  <a:gd name="T27" fmla="*/ 321 h 1011"/>
                  <a:gd name="T28" fmla="*/ 234 w 1110"/>
                  <a:gd name="T29" fmla="*/ 689 h 1011"/>
                  <a:gd name="T30" fmla="*/ 323 w 1110"/>
                  <a:gd name="T31" fmla="*/ 773 h 1011"/>
                  <a:gd name="T32" fmla="*/ 1083 w 1110"/>
                  <a:gd name="T33" fmla="*/ 773 h 1011"/>
                  <a:gd name="T34" fmla="*/ 1109 w 1110"/>
                  <a:gd name="T35" fmla="*/ 799 h 1011"/>
                  <a:gd name="T36" fmla="*/ 1109 w 1110"/>
                  <a:gd name="T37" fmla="*/ 987 h 1011"/>
                  <a:gd name="T38" fmla="*/ 1087 w 1110"/>
                  <a:gd name="T39" fmla="*/ 1010 h 1011"/>
                  <a:gd name="T40" fmla="*/ 695 w 1110"/>
                  <a:gd name="T41" fmla="*/ 1009 h 10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110" h="1011">
                    <a:moveTo>
                      <a:pt x="695" y="1009"/>
                    </a:moveTo>
                    <a:cubicBezTo>
                      <a:pt x="570" y="1009"/>
                      <a:pt x="444" y="1011"/>
                      <a:pt x="319" y="1009"/>
                    </a:cubicBezTo>
                    <a:cubicBezTo>
                      <a:pt x="186" y="1006"/>
                      <a:pt x="89" y="943"/>
                      <a:pt x="28" y="825"/>
                    </a:cubicBezTo>
                    <a:cubicBezTo>
                      <a:pt x="9" y="790"/>
                      <a:pt x="1" y="752"/>
                      <a:pt x="1" y="712"/>
                    </a:cubicBezTo>
                    <a:cubicBezTo>
                      <a:pt x="1" y="574"/>
                      <a:pt x="0" y="437"/>
                      <a:pt x="1" y="300"/>
                    </a:cubicBezTo>
                    <a:cubicBezTo>
                      <a:pt x="2" y="165"/>
                      <a:pt x="113" y="35"/>
                      <a:pt x="246" y="9"/>
                    </a:cubicBezTo>
                    <a:cubicBezTo>
                      <a:pt x="276" y="3"/>
                      <a:pt x="305" y="1"/>
                      <a:pt x="335" y="1"/>
                    </a:cubicBezTo>
                    <a:cubicBezTo>
                      <a:pt x="585" y="1"/>
                      <a:pt x="835" y="1"/>
                      <a:pt x="1085" y="0"/>
                    </a:cubicBezTo>
                    <a:cubicBezTo>
                      <a:pt x="1103" y="0"/>
                      <a:pt x="1110" y="4"/>
                      <a:pt x="1109" y="23"/>
                    </a:cubicBezTo>
                    <a:cubicBezTo>
                      <a:pt x="1108" y="87"/>
                      <a:pt x="1108" y="151"/>
                      <a:pt x="1109" y="215"/>
                    </a:cubicBezTo>
                    <a:cubicBezTo>
                      <a:pt x="1109" y="233"/>
                      <a:pt x="1104" y="237"/>
                      <a:pt x="1087" y="237"/>
                    </a:cubicBezTo>
                    <a:cubicBezTo>
                      <a:pt x="835" y="237"/>
                      <a:pt x="583" y="237"/>
                      <a:pt x="331" y="237"/>
                    </a:cubicBezTo>
                    <a:cubicBezTo>
                      <a:pt x="319" y="237"/>
                      <a:pt x="306" y="236"/>
                      <a:pt x="295" y="239"/>
                    </a:cubicBezTo>
                    <a:cubicBezTo>
                      <a:pt x="255" y="248"/>
                      <a:pt x="234" y="275"/>
                      <a:pt x="234" y="321"/>
                    </a:cubicBezTo>
                    <a:cubicBezTo>
                      <a:pt x="233" y="444"/>
                      <a:pt x="233" y="566"/>
                      <a:pt x="234" y="689"/>
                    </a:cubicBezTo>
                    <a:cubicBezTo>
                      <a:pt x="235" y="746"/>
                      <a:pt x="265" y="773"/>
                      <a:pt x="323" y="773"/>
                    </a:cubicBezTo>
                    <a:cubicBezTo>
                      <a:pt x="576" y="773"/>
                      <a:pt x="830" y="773"/>
                      <a:pt x="1083" y="773"/>
                    </a:cubicBezTo>
                    <a:cubicBezTo>
                      <a:pt x="1109" y="773"/>
                      <a:pt x="1109" y="773"/>
                      <a:pt x="1109" y="799"/>
                    </a:cubicBezTo>
                    <a:cubicBezTo>
                      <a:pt x="1109" y="862"/>
                      <a:pt x="1108" y="925"/>
                      <a:pt x="1109" y="987"/>
                    </a:cubicBezTo>
                    <a:cubicBezTo>
                      <a:pt x="1109" y="1005"/>
                      <a:pt x="1105" y="1010"/>
                      <a:pt x="1087" y="1010"/>
                    </a:cubicBezTo>
                    <a:cubicBezTo>
                      <a:pt x="956" y="1009"/>
                      <a:pt x="826" y="1009"/>
                      <a:pt x="695" y="100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0" name="Freeform 799"/>
              <p:cNvSpPr>
                <a:spLocks/>
              </p:cNvSpPr>
              <p:nvPr/>
            </p:nvSpPr>
            <p:spPr bwMode="auto">
              <a:xfrm>
                <a:off x="8602" y="-69"/>
                <a:ext cx="223" cy="131"/>
              </a:xfrm>
              <a:custGeom>
                <a:avLst/>
                <a:gdLst>
                  <a:gd name="T0" fmla="*/ 1346 w 1346"/>
                  <a:gd name="T1" fmla="*/ 790 h 794"/>
                  <a:gd name="T2" fmla="*/ 0 w 1346"/>
                  <a:gd name="T3" fmla="*/ 787 h 794"/>
                  <a:gd name="T4" fmla="*/ 15 w 1346"/>
                  <a:gd name="T5" fmla="*/ 764 h 794"/>
                  <a:gd name="T6" fmla="*/ 237 w 1346"/>
                  <a:gd name="T7" fmla="*/ 507 h 794"/>
                  <a:gd name="T8" fmla="*/ 432 w 1346"/>
                  <a:gd name="T9" fmla="*/ 283 h 794"/>
                  <a:gd name="T10" fmla="*/ 648 w 1346"/>
                  <a:gd name="T11" fmla="*/ 32 h 794"/>
                  <a:gd name="T12" fmla="*/ 696 w 1346"/>
                  <a:gd name="T13" fmla="*/ 33 h 794"/>
                  <a:gd name="T14" fmla="*/ 879 w 1346"/>
                  <a:gd name="T15" fmla="*/ 246 h 794"/>
                  <a:gd name="T16" fmla="*/ 1088 w 1346"/>
                  <a:gd name="T17" fmla="*/ 490 h 794"/>
                  <a:gd name="T18" fmla="*/ 1293 w 1346"/>
                  <a:gd name="T19" fmla="*/ 728 h 794"/>
                  <a:gd name="T20" fmla="*/ 1346 w 1346"/>
                  <a:gd name="T21" fmla="*/ 790 h 7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346" h="794">
                    <a:moveTo>
                      <a:pt x="1346" y="790"/>
                    </a:moveTo>
                    <a:cubicBezTo>
                      <a:pt x="895" y="794"/>
                      <a:pt x="449" y="786"/>
                      <a:pt x="0" y="787"/>
                    </a:cubicBezTo>
                    <a:cubicBezTo>
                      <a:pt x="2" y="777"/>
                      <a:pt x="9" y="771"/>
                      <a:pt x="15" y="764"/>
                    </a:cubicBezTo>
                    <a:cubicBezTo>
                      <a:pt x="89" y="678"/>
                      <a:pt x="163" y="593"/>
                      <a:pt x="237" y="507"/>
                    </a:cubicBezTo>
                    <a:cubicBezTo>
                      <a:pt x="302" y="432"/>
                      <a:pt x="367" y="358"/>
                      <a:pt x="432" y="283"/>
                    </a:cubicBezTo>
                    <a:cubicBezTo>
                      <a:pt x="504" y="199"/>
                      <a:pt x="576" y="115"/>
                      <a:pt x="648" y="32"/>
                    </a:cubicBezTo>
                    <a:cubicBezTo>
                      <a:pt x="676" y="0"/>
                      <a:pt x="668" y="0"/>
                      <a:pt x="696" y="33"/>
                    </a:cubicBezTo>
                    <a:cubicBezTo>
                      <a:pt x="758" y="103"/>
                      <a:pt x="818" y="175"/>
                      <a:pt x="879" y="246"/>
                    </a:cubicBezTo>
                    <a:cubicBezTo>
                      <a:pt x="949" y="328"/>
                      <a:pt x="1018" y="409"/>
                      <a:pt x="1088" y="490"/>
                    </a:cubicBezTo>
                    <a:cubicBezTo>
                      <a:pt x="1156" y="569"/>
                      <a:pt x="1224" y="649"/>
                      <a:pt x="1293" y="728"/>
                    </a:cubicBezTo>
                    <a:cubicBezTo>
                      <a:pt x="1310" y="748"/>
                      <a:pt x="1327" y="768"/>
                      <a:pt x="1346" y="79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1" name="Freeform 800"/>
              <p:cNvSpPr>
                <a:spLocks/>
              </p:cNvSpPr>
              <p:nvPr/>
            </p:nvSpPr>
            <p:spPr bwMode="auto">
              <a:xfrm>
                <a:off x="8435" y="-68"/>
                <a:ext cx="174" cy="129"/>
              </a:xfrm>
              <a:custGeom>
                <a:avLst/>
                <a:gdLst>
                  <a:gd name="T0" fmla="*/ 0 w 1050"/>
                  <a:gd name="T1" fmla="*/ 780 h 782"/>
                  <a:gd name="T2" fmla="*/ 69 w 1050"/>
                  <a:gd name="T3" fmla="*/ 699 h 782"/>
                  <a:gd name="T4" fmla="*/ 349 w 1050"/>
                  <a:gd name="T5" fmla="*/ 376 h 782"/>
                  <a:gd name="T6" fmla="*/ 565 w 1050"/>
                  <a:gd name="T7" fmla="*/ 127 h 782"/>
                  <a:gd name="T8" fmla="*/ 664 w 1050"/>
                  <a:gd name="T9" fmla="*/ 12 h 782"/>
                  <a:gd name="T10" fmla="*/ 689 w 1050"/>
                  <a:gd name="T11" fmla="*/ 13 h 782"/>
                  <a:gd name="T12" fmla="*/ 871 w 1050"/>
                  <a:gd name="T13" fmla="*/ 225 h 782"/>
                  <a:gd name="T14" fmla="*/ 1043 w 1050"/>
                  <a:gd name="T15" fmla="*/ 425 h 782"/>
                  <a:gd name="T16" fmla="*/ 1042 w 1050"/>
                  <a:gd name="T17" fmla="*/ 447 h 782"/>
                  <a:gd name="T18" fmla="*/ 901 w 1050"/>
                  <a:gd name="T19" fmla="*/ 610 h 782"/>
                  <a:gd name="T20" fmla="*/ 763 w 1050"/>
                  <a:gd name="T21" fmla="*/ 770 h 782"/>
                  <a:gd name="T22" fmla="*/ 737 w 1050"/>
                  <a:gd name="T23" fmla="*/ 782 h 782"/>
                  <a:gd name="T24" fmla="*/ 11 w 1050"/>
                  <a:gd name="T25" fmla="*/ 781 h 782"/>
                  <a:gd name="T26" fmla="*/ 0 w 1050"/>
                  <a:gd name="T27" fmla="*/ 780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50" h="782">
                    <a:moveTo>
                      <a:pt x="0" y="780"/>
                    </a:moveTo>
                    <a:cubicBezTo>
                      <a:pt x="25" y="751"/>
                      <a:pt x="47" y="725"/>
                      <a:pt x="69" y="699"/>
                    </a:cubicBezTo>
                    <a:cubicBezTo>
                      <a:pt x="162" y="591"/>
                      <a:pt x="256" y="484"/>
                      <a:pt x="349" y="376"/>
                    </a:cubicBezTo>
                    <a:cubicBezTo>
                      <a:pt x="421" y="293"/>
                      <a:pt x="493" y="210"/>
                      <a:pt x="565" y="127"/>
                    </a:cubicBezTo>
                    <a:cubicBezTo>
                      <a:pt x="598" y="89"/>
                      <a:pt x="631" y="51"/>
                      <a:pt x="664" y="12"/>
                    </a:cubicBezTo>
                    <a:cubicBezTo>
                      <a:pt x="673" y="0"/>
                      <a:pt x="679" y="0"/>
                      <a:pt x="689" y="13"/>
                    </a:cubicBezTo>
                    <a:cubicBezTo>
                      <a:pt x="749" y="84"/>
                      <a:pt x="810" y="154"/>
                      <a:pt x="871" y="225"/>
                    </a:cubicBezTo>
                    <a:cubicBezTo>
                      <a:pt x="928" y="292"/>
                      <a:pt x="985" y="358"/>
                      <a:pt x="1043" y="425"/>
                    </a:cubicBezTo>
                    <a:cubicBezTo>
                      <a:pt x="1050" y="433"/>
                      <a:pt x="1049" y="439"/>
                      <a:pt x="1042" y="447"/>
                    </a:cubicBezTo>
                    <a:cubicBezTo>
                      <a:pt x="995" y="501"/>
                      <a:pt x="948" y="556"/>
                      <a:pt x="901" y="610"/>
                    </a:cubicBezTo>
                    <a:cubicBezTo>
                      <a:pt x="855" y="663"/>
                      <a:pt x="809" y="716"/>
                      <a:pt x="763" y="770"/>
                    </a:cubicBezTo>
                    <a:cubicBezTo>
                      <a:pt x="756" y="778"/>
                      <a:pt x="748" y="782"/>
                      <a:pt x="737" y="782"/>
                    </a:cubicBezTo>
                    <a:cubicBezTo>
                      <a:pt x="495" y="781"/>
                      <a:pt x="253" y="781"/>
                      <a:pt x="11" y="781"/>
                    </a:cubicBezTo>
                    <a:cubicBezTo>
                      <a:pt x="9" y="781"/>
                      <a:pt x="7" y="781"/>
                      <a:pt x="0" y="78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2" name="Freeform 801"/>
              <p:cNvSpPr>
                <a:spLocks/>
              </p:cNvSpPr>
              <p:nvPr/>
            </p:nvSpPr>
            <p:spPr bwMode="auto">
              <a:xfrm>
                <a:off x="8437" y="115"/>
                <a:ext cx="39" cy="168"/>
              </a:xfrm>
              <a:custGeom>
                <a:avLst/>
                <a:gdLst>
                  <a:gd name="T0" fmla="*/ 0 w 236"/>
                  <a:gd name="T1" fmla="*/ 507 h 1018"/>
                  <a:gd name="T2" fmla="*/ 0 w 236"/>
                  <a:gd name="T3" fmla="*/ 23 h 1018"/>
                  <a:gd name="T4" fmla="*/ 22 w 236"/>
                  <a:gd name="T5" fmla="*/ 1 h 1018"/>
                  <a:gd name="T6" fmla="*/ 215 w 236"/>
                  <a:gd name="T7" fmla="*/ 1 h 1018"/>
                  <a:gd name="T8" fmla="*/ 236 w 236"/>
                  <a:gd name="T9" fmla="*/ 20 h 1018"/>
                  <a:gd name="T10" fmla="*/ 236 w 236"/>
                  <a:gd name="T11" fmla="*/ 998 h 1018"/>
                  <a:gd name="T12" fmla="*/ 217 w 236"/>
                  <a:gd name="T13" fmla="*/ 1017 h 1018"/>
                  <a:gd name="T14" fmla="*/ 20 w 236"/>
                  <a:gd name="T15" fmla="*/ 1017 h 1018"/>
                  <a:gd name="T16" fmla="*/ 0 w 236"/>
                  <a:gd name="T17" fmla="*/ 997 h 1018"/>
                  <a:gd name="T18" fmla="*/ 0 w 236"/>
                  <a:gd name="T19" fmla="*/ 507 h 10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36" h="1018">
                    <a:moveTo>
                      <a:pt x="0" y="507"/>
                    </a:moveTo>
                    <a:cubicBezTo>
                      <a:pt x="0" y="346"/>
                      <a:pt x="0" y="184"/>
                      <a:pt x="0" y="23"/>
                    </a:cubicBezTo>
                    <a:cubicBezTo>
                      <a:pt x="0" y="6"/>
                      <a:pt x="3" y="0"/>
                      <a:pt x="22" y="1"/>
                    </a:cubicBezTo>
                    <a:cubicBezTo>
                      <a:pt x="86" y="2"/>
                      <a:pt x="151" y="1"/>
                      <a:pt x="215" y="1"/>
                    </a:cubicBezTo>
                    <a:cubicBezTo>
                      <a:pt x="230" y="1"/>
                      <a:pt x="236" y="3"/>
                      <a:pt x="236" y="20"/>
                    </a:cubicBezTo>
                    <a:cubicBezTo>
                      <a:pt x="236" y="346"/>
                      <a:pt x="236" y="672"/>
                      <a:pt x="236" y="998"/>
                    </a:cubicBezTo>
                    <a:cubicBezTo>
                      <a:pt x="236" y="1013"/>
                      <a:pt x="233" y="1018"/>
                      <a:pt x="217" y="1017"/>
                    </a:cubicBezTo>
                    <a:cubicBezTo>
                      <a:pt x="151" y="1017"/>
                      <a:pt x="85" y="1016"/>
                      <a:pt x="20" y="1017"/>
                    </a:cubicBezTo>
                    <a:cubicBezTo>
                      <a:pt x="3" y="1018"/>
                      <a:pt x="0" y="1012"/>
                      <a:pt x="0" y="997"/>
                    </a:cubicBezTo>
                    <a:cubicBezTo>
                      <a:pt x="0" y="834"/>
                      <a:pt x="0" y="670"/>
                      <a:pt x="0" y="50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1675" name="Group 791"/>
            <p:cNvGrpSpPr>
              <a:grpSpLocks noChangeAspect="1"/>
            </p:cNvGrpSpPr>
            <p:nvPr/>
          </p:nvGrpSpPr>
          <p:grpSpPr bwMode="auto">
            <a:xfrm>
              <a:off x="8194464" y="3858260"/>
              <a:ext cx="156958" cy="203290"/>
              <a:chOff x="8623" y="26"/>
              <a:chExt cx="271" cy="351"/>
            </a:xfrm>
            <a:grpFill/>
          </p:grpSpPr>
          <p:sp>
            <p:nvSpPr>
              <p:cNvPr id="1676" name="Freeform 792"/>
              <p:cNvSpPr>
                <a:spLocks/>
              </p:cNvSpPr>
              <p:nvPr/>
            </p:nvSpPr>
            <p:spPr bwMode="auto">
              <a:xfrm>
                <a:off x="8623" y="171"/>
                <a:ext cx="271" cy="206"/>
              </a:xfrm>
              <a:custGeom>
                <a:avLst/>
                <a:gdLst>
                  <a:gd name="T0" fmla="*/ 1125 w 2206"/>
                  <a:gd name="T1" fmla="*/ 919 h 1678"/>
                  <a:gd name="T2" fmla="*/ 1153 w 2206"/>
                  <a:gd name="T3" fmla="*/ 770 h 1678"/>
                  <a:gd name="T4" fmla="*/ 1207 w 2206"/>
                  <a:gd name="T5" fmla="*/ 462 h 1678"/>
                  <a:gd name="T6" fmla="*/ 1244 w 2206"/>
                  <a:gd name="T7" fmla="*/ 254 h 1678"/>
                  <a:gd name="T8" fmla="*/ 1269 w 2206"/>
                  <a:gd name="T9" fmla="*/ 227 h 1678"/>
                  <a:gd name="T10" fmla="*/ 1522 w 2206"/>
                  <a:gd name="T11" fmla="*/ 110 h 1678"/>
                  <a:gd name="T12" fmla="*/ 1597 w 2206"/>
                  <a:gd name="T13" fmla="*/ 42 h 1678"/>
                  <a:gd name="T14" fmla="*/ 1628 w 2206"/>
                  <a:gd name="T15" fmla="*/ 39 h 1678"/>
                  <a:gd name="T16" fmla="*/ 1975 w 2206"/>
                  <a:gd name="T17" fmla="*/ 467 h 1678"/>
                  <a:gd name="T18" fmla="*/ 2168 w 2206"/>
                  <a:gd name="T19" fmla="*/ 1029 h 1678"/>
                  <a:gd name="T20" fmla="*/ 2203 w 2206"/>
                  <a:gd name="T21" fmla="*/ 1345 h 1678"/>
                  <a:gd name="T22" fmla="*/ 2164 w 2206"/>
                  <a:gd name="T23" fmla="*/ 1407 h 1678"/>
                  <a:gd name="T24" fmla="*/ 1621 w 2206"/>
                  <a:gd name="T25" fmla="*/ 1619 h 1678"/>
                  <a:gd name="T26" fmla="*/ 1317 w 2206"/>
                  <a:gd name="T27" fmla="*/ 1668 h 1678"/>
                  <a:gd name="T28" fmla="*/ 1039 w 2206"/>
                  <a:gd name="T29" fmla="*/ 1674 h 1678"/>
                  <a:gd name="T30" fmla="*/ 659 w 2206"/>
                  <a:gd name="T31" fmla="*/ 1622 h 1678"/>
                  <a:gd name="T32" fmla="*/ 141 w 2206"/>
                  <a:gd name="T33" fmla="*/ 1427 h 1678"/>
                  <a:gd name="T34" fmla="*/ 20 w 2206"/>
                  <a:gd name="T35" fmla="*/ 1357 h 1678"/>
                  <a:gd name="T36" fmla="*/ 1 w 2206"/>
                  <a:gd name="T37" fmla="*/ 1320 h 1678"/>
                  <a:gd name="T38" fmla="*/ 34 w 2206"/>
                  <a:gd name="T39" fmla="*/ 1035 h 1678"/>
                  <a:gd name="T40" fmla="*/ 149 w 2206"/>
                  <a:gd name="T41" fmla="*/ 634 h 1678"/>
                  <a:gd name="T42" fmla="*/ 435 w 2206"/>
                  <a:gd name="T43" fmla="*/ 170 h 1678"/>
                  <a:gd name="T44" fmla="*/ 618 w 2206"/>
                  <a:gd name="T45" fmla="*/ 8 h 1678"/>
                  <a:gd name="T46" fmla="*/ 643 w 2206"/>
                  <a:gd name="T47" fmla="*/ 11 h 1678"/>
                  <a:gd name="T48" fmla="*/ 935 w 2206"/>
                  <a:gd name="T49" fmla="*/ 210 h 1678"/>
                  <a:gd name="T50" fmla="*/ 975 w 2206"/>
                  <a:gd name="T51" fmla="*/ 221 h 1678"/>
                  <a:gd name="T52" fmla="*/ 1005 w 2206"/>
                  <a:gd name="T53" fmla="*/ 253 h 1678"/>
                  <a:gd name="T54" fmla="*/ 1102 w 2206"/>
                  <a:gd name="T55" fmla="*/ 808 h 1678"/>
                  <a:gd name="T56" fmla="*/ 1122 w 2206"/>
                  <a:gd name="T57" fmla="*/ 919 h 1678"/>
                  <a:gd name="T58" fmla="*/ 1125 w 2206"/>
                  <a:gd name="T59" fmla="*/ 919 h 16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2206" h="1678">
                    <a:moveTo>
                      <a:pt x="1125" y="919"/>
                    </a:moveTo>
                    <a:cubicBezTo>
                      <a:pt x="1134" y="869"/>
                      <a:pt x="1144" y="820"/>
                      <a:pt x="1153" y="770"/>
                    </a:cubicBezTo>
                    <a:cubicBezTo>
                      <a:pt x="1171" y="667"/>
                      <a:pt x="1189" y="565"/>
                      <a:pt x="1207" y="462"/>
                    </a:cubicBezTo>
                    <a:cubicBezTo>
                      <a:pt x="1220" y="393"/>
                      <a:pt x="1233" y="324"/>
                      <a:pt x="1244" y="254"/>
                    </a:cubicBezTo>
                    <a:cubicBezTo>
                      <a:pt x="1247" y="238"/>
                      <a:pt x="1252" y="230"/>
                      <a:pt x="1269" y="227"/>
                    </a:cubicBezTo>
                    <a:cubicBezTo>
                      <a:pt x="1362" y="207"/>
                      <a:pt x="1447" y="168"/>
                      <a:pt x="1522" y="110"/>
                    </a:cubicBezTo>
                    <a:cubicBezTo>
                      <a:pt x="1549" y="89"/>
                      <a:pt x="1576" y="68"/>
                      <a:pt x="1597" y="42"/>
                    </a:cubicBezTo>
                    <a:cubicBezTo>
                      <a:pt x="1607" y="30"/>
                      <a:pt x="1614" y="28"/>
                      <a:pt x="1628" y="39"/>
                    </a:cubicBezTo>
                    <a:cubicBezTo>
                      <a:pt x="1775" y="156"/>
                      <a:pt x="1887" y="302"/>
                      <a:pt x="1975" y="467"/>
                    </a:cubicBezTo>
                    <a:cubicBezTo>
                      <a:pt x="2070" y="643"/>
                      <a:pt x="2132" y="832"/>
                      <a:pt x="2168" y="1029"/>
                    </a:cubicBezTo>
                    <a:cubicBezTo>
                      <a:pt x="2188" y="1133"/>
                      <a:pt x="2197" y="1239"/>
                      <a:pt x="2203" y="1345"/>
                    </a:cubicBezTo>
                    <a:cubicBezTo>
                      <a:pt x="2206" y="1382"/>
                      <a:pt x="2190" y="1393"/>
                      <a:pt x="2164" y="1407"/>
                    </a:cubicBezTo>
                    <a:cubicBezTo>
                      <a:pt x="1993" y="1503"/>
                      <a:pt x="1812" y="1574"/>
                      <a:pt x="1621" y="1619"/>
                    </a:cubicBezTo>
                    <a:cubicBezTo>
                      <a:pt x="1521" y="1643"/>
                      <a:pt x="1419" y="1659"/>
                      <a:pt x="1317" y="1668"/>
                    </a:cubicBezTo>
                    <a:cubicBezTo>
                      <a:pt x="1224" y="1676"/>
                      <a:pt x="1132" y="1678"/>
                      <a:pt x="1039" y="1674"/>
                    </a:cubicBezTo>
                    <a:cubicBezTo>
                      <a:pt x="911" y="1669"/>
                      <a:pt x="784" y="1651"/>
                      <a:pt x="659" y="1622"/>
                    </a:cubicBezTo>
                    <a:cubicBezTo>
                      <a:pt x="478" y="1580"/>
                      <a:pt x="305" y="1514"/>
                      <a:pt x="141" y="1427"/>
                    </a:cubicBezTo>
                    <a:cubicBezTo>
                      <a:pt x="100" y="1405"/>
                      <a:pt x="61" y="1379"/>
                      <a:pt x="20" y="1357"/>
                    </a:cubicBezTo>
                    <a:cubicBezTo>
                      <a:pt x="4" y="1348"/>
                      <a:pt x="0" y="1337"/>
                      <a:pt x="1" y="1320"/>
                    </a:cubicBezTo>
                    <a:cubicBezTo>
                      <a:pt x="8" y="1225"/>
                      <a:pt x="16" y="1130"/>
                      <a:pt x="34" y="1035"/>
                    </a:cubicBezTo>
                    <a:cubicBezTo>
                      <a:pt x="59" y="898"/>
                      <a:pt x="96" y="763"/>
                      <a:pt x="149" y="634"/>
                    </a:cubicBezTo>
                    <a:cubicBezTo>
                      <a:pt x="219" y="464"/>
                      <a:pt x="310" y="307"/>
                      <a:pt x="435" y="170"/>
                    </a:cubicBezTo>
                    <a:cubicBezTo>
                      <a:pt x="490" y="109"/>
                      <a:pt x="552" y="56"/>
                      <a:pt x="618" y="8"/>
                    </a:cubicBezTo>
                    <a:cubicBezTo>
                      <a:pt x="629" y="0"/>
                      <a:pt x="634" y="0"/>
                      <a:pt x="643" y="11"/>
                    </a:cubicBezTo>
                    <a:cubicBezTo>
                      <a:pt x="722" y="104"/>
                      <a:pt x="819" y="170"/>
                      <a:pt x="935" y="210"/>
                    </a:cubicBezTo>
                    <a:cubicBezTo>
                      <a:pt x="948" y="214"/>
                      <a:pt x="961" y="220"/>
                      <a:pt x="975" y="221"/>
                    </a:cubicBezTo>
                    <a:cubicBezTo>
                      <a:pt x="995" y="223"/>
                      <a:pt x="1002" y="234"/>
                      <a:pt x="1005" y="253"/>
                    </a:cubicBezTo>
                    <a:cubicBezTo>
                      <a:pt x="1037" y="438"/>
                      <a:pt x="1069" y="623"/>
                      <a:pt x="1102" y="808"/>
                    </a:cubicBezTo>
                    <a:cubicBezTo>
                      <a:pt x="1108" y="845"/>
                      <a:pt x="1115" y="882"/>
                      <a:pt x="1122" y="919"/>
                    </a:cubicBezTo>
                    <a:cubicBezTo>
                      <a:pt x="1123" y="919"/>
                      <a:pt x="1124" y="919"/>
                      <a:pt x="1125" y="9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1677" name="Freeform 793"/>
              <p:cNvSpPr>
                <a:spLocks/>
              </p:cNvSpPr>
              <p:nvPr/>
            </p:nvSpPr>
            <p:spPr bwMode="auto">
              <a:xfrm>
                <a:off x="8677" y="26"/>
                <a:ext cx="162" cy="162"/>
              </a:xfrm>
              <a:custGeom>
                <a:avLst/>
                <a:gdLst>
                  <a:gd name="T0" fmla="*/ 658 w 1315"/>
                  <a:gd name="T1" fmla="*/ 6 h 1313"/>
                  <a:gd name="T2" fmla="*/ 1310 w 1315"/>
                  <a:gd name="T3" fmla="*/ 667 h 1313"/>
                  <a:gd name="T4" fmla="*/ 655 w 1315"/>
                  <a:gd name="T5" fmla="*/ 1312 h 1313"/>
                  <a:gd name="T6" fmla="*/ 2 w 1315"/>
                  <a:gd name="T7" fmla="*/ 655 h 1313"/>
                  <a:gd name="T8" fmla="*/ 658 w 1315"/>
                  <a:gd name="T9" fmla="*/ 6 h 1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15" h="1313">
                    <a:moveTo>
                      <a:pt x="658" y="6"/>
                    </a:moveTo>
                    <a:cubicBezTo>
                      <a:pt x="1008" y="1"/>
                      <a:pt x="1315" y="298"/>
                      <a:pt x="1310" y="667"/>
                    </a:cubicBezTo>
                    <a:cubicBezTo>
                      <a:pt x="1306" y="1017"/>
                      <a:pt x="1015" y="1313"/>
                      <a:pt x="655" y="1312"/>
                    </a:cubicBezTo>
                    <a:cubicBezTo>
                      <a:pt x="302" y="1312"/>
                      <a:pt x="0" y="1026"/>
                      <a:pt x="2" y="655"/>
                    </a:cubicBezTo>
                    <a:cubicBezTo>
                      <a:pt x="4" y="287"/>
                      <a:pt x="307" y="0"/>
                      <a:pt x="658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1680" name="Freeform 788"/>
            <p:cNvSpPr>
              <a:spLocks/>
            </p:cNvSpPr>
            <p:nvPr/>
          </p:nvSpPr>
          <p:spPr bwMode="auto">
            <a:xfrm>
              <a:off x="8037383" y="4319391"/>
              <a:ext cx="191131" cy="20329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00" name="Freeform 373">
            <a:extLst>
              <a:ext uri="{FF2B5EF4-FFF2-40B4-BE49-F238E27FC236}">
                <a16:creationId xmlns:a16="http://schemas.microsoft.com/office/drawing/2014/main" id="{80318348-E929-4CFF-9F9A-AA70F87E3477}"/>
              </a:ext>
            </a:extLst>
          </p:cNvPr>
          <p:cNvSpPr>
            <a:spLocks/>
          </p:cNvSpPr>
          <p:nvPr/>
        </p:nvSpPr>
        <p:spPr bwMode="auto">
          <a:xfrm flipH="1">
            <a:off x="10358532" y="1869670"/>
            <a:ext cx="263142" cy="3851624"/>
          </a:xfrm>
          <a:custGeom>
            <a:avLst/>
            <a:gdLst>
              <a:gd name="T0" fmla="*/ 338 w 338"/>
              <a:gd name="T1" fmla="*/ 3057 h 3057"/>
              <a:gd name="T2" fmla="*/ 108 w 338"/>
              <a:gd name="T3" fmla="*/ 2826 h 3057"/>
              <a:gd name="T4" fmla="*/ 108 w 338"/>
              <a:gd name="T5" fmla="*/ 1606 h 3057"/>
              <a:gd name="T6" fmla="*/ 0 w 338"/>
              <a:gd name="T7" fmla="*/ 1530 h 3057"/>
              <a:gd name="T8" fmla="*/ 108 w 338"/>
              <a:gd name="T9" fmla="*/ 1448 h 3057"/>
              <a:gd name="T10" fmla="*/ 108 w 338"/>
              <a:gd name="T11" fmla="*/ 230 h 3057"/>
              <a:gd name="T12" fmla="*/ 338 w 338"/>
              <a:gd name="T13" fmla="*/ 0 h 3057"/>
              <a:gd name="T14" fmla="*/ 338 w 338"/>
              <a:gd name="T15" fmla="*/ 16 h 3057"/>
              <a:gd name="T16" fmla="*/ 124 w 338"/>
              <a:gd name="T17" fmla="*/ 230 h 3057"/>
              <a:gd name="T18" fmla="*/ 124 w 338"/>
              <a:gd name="T19" fmla="*/ 1455 h 3057"/>
              <a:gd name="T20" fmla="*/ 27 w 338"/>
              <a:gd name="T21" fmla="*/ 1529 h 3057"/>
              <a:gd name="T22" fmla="*/ 124 w 338"/>
              <a:gd name="T23" fmla="*/ 1598 h 3057"/>
              <a:gd name="T24" fmla="*/ 124 w 338"/>
              <a:gd name="T25" fmla="*/ 2826 h 3057"/>
              <a:gd name="T26" fmla="*/ 338 w 338"/>
              <a:gd name="T27" fmla="*/ 3041 h 3057"/>
              <a:gd name="T28" fmla="*/ 338 w 338"/>
              <a:gd name="T29" fmla="*/ 3057 h 3057"/>
              <a:gd name="connsiteX0" fmla="*/ 10000 w 10000"/>
              <a:gd name="connsiteY0" fmla="*/ 10000 h 10000"/>
              <a:gd name="connsiteX1" fmla="*/ 3195 w 10000"/>
              <a:gd name="connsiteY1" fmla="*/ 9244 h 10000"/>
              <a:gd name="connsiteX2" fmla="*/ 3195 w 10000"/>
              <a:gd name="connsiteY2" fmla="*/ 5254 h 10000"/>
              <a:gd name="connsiteX3" fmla="*/ 0 w 10000"/>
              <a:gd name="connsiteY3" fmla="*/ 5005 h 10000"/>
              <a:gd name="connsiteX4" fmla="*/ 3195 w 10000"/>
              <a:gd name="connsiteY4" fmla="*/ 4737 h 10000"/>
              <a:gd name="connsiteX5" fmla="*/ 3195 w 10000"/>
              <a:gd name="connsiteY5" fmla="*/ 752 h 10000"/>
              <a:gd name="connsiteX6" fmla="*/ 10000 w 10000"/>
              <a:gd name="connsiteY6" fmla="*/ 0 h 10000"/>
              <a:gd name="connsiteX7" fmla="*/ 10000 w 10000"/>
              <a:gd name="connsiteY7" fmla="*/ 52 h 10000"/>
              <a:gd name="connsiteX8" fmla="*/ 3669 w 10000"/>
              <a:gd name="connsiteY8" fmla="*/ 752 h 10000"/>
              <a:gd name="connsiteX9" fmla="*/ 3669 w 10000"/>
              <a:gd name="connsiteY9" fmla="*/ 4760 h 10000"/>
              <a:gd name="connsiteX10" fmla="*/ 3669 w 10000"/>
              <a:gd name="connsiteY10" fmla="*/ 5227 h 10000"/>
              <a:gd name="connsiteX11" fmla="*/ 3669 w 10000"/>
              <a:gd name="connsiteY11" fmla="*/ 9244 h 10000"/>
              <a:gd name="connsiteX12" fmla="*/ 10000 w 10000"/>
              <a:gd name="connsiteY12" fmla="*/ 9948 h 10000"/>
              <a:gd name="connsiteX13" fmla="*/ 10000 w 10000"/>
              <a:gd name="connsiteY13" fmla="*/ 10000 h 10000"/>
              <a:gd name="connsiteX0" fmla="*/ 6805 w 6805"/>
              <a:gd name="connsiteY0" fmla="*/ 10000 h 10000"/>
              <a:gd name="connsiteX1" fmla="*/ 0 w 6805"/>
              <a:gd name="connsiteY1" fmla="*/ 9244 h 10000"/>
              <a:gd name="connsiteX2" fmla="*/ 0 w 6805"/>
              <a:gd name="connsiteY2" fmla="*/ 5254 h 10000"/>
              <a:gd name="connsiteX3" fmla="*/ 0 w 6805"/>
              <a:gd name="connsiteY3" fmla="*/ 4737 h 10000"/>
              <a:gd name="connsiteX4" fmla="*/ 0 w 6805"/>
              <a:gd name="connsiteY4" fmla="*/ 752 h 10000"/>
              <a:gd name="connsiteX5" fmla="*/ 6805 w 6805"/>
              <a:gd name="connsiteY5" fmla="*/ 0 h 10000"/>
              <a:gd name="connsiteX6" fmla="*/ 6805 w 6805"/>
              <a:gd name="connsiteY6" fmla="*/ 52 h 10000"/>
              <a:gd name="connsiteX7" fmla="*/ 474 w 6805"/>
              <a:gd name="connsiteY7" fmla="*/ 752 h 10000"/>
              <a:gd name="connsiteX8" fmla="*/ 474 w 6805"/>
              <a:gd name="connsiteY8" fmla="*/ 4760 h 10000"/>
              <a:gd name="connsiteX9" fmla="*/ 474 w 6805"/>
              <a:gd name="connsiteY9" fmla="*/ 5227 h 10000"/>
              <a:gd name="connsiteX10" fmla="*/ 474 w 6805"/>
              <a:gd name="connsiteY10" fmla="*/ 9244 h 10000"/>
              <a:gd name="connsiteX11" fmla="*/ 6805 w 6805"/>
              <a:gd name="connsiteY11" fmla="*/ 9948 h 10000"/>
              <a:gd name="connsiteX12" fmla="*/ 6805 w 6805"/>
              <a:gd name="connsiteY12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05" h="10000">
                <a:moveTo>
                  <a:pt x="6805" y="10000"/>
                </a:moveTo>
                <a:cubicBezTo>
                  <a:pt x="3048" y="10000"/>
                  <a:pt x="0" y="9660"/>
                  <a:pt x="0" y="9244"/>
                </a:cubicBezTo>
                <a:lnTo>
                  <a:pt x="0" y="5254"/>
                </a:lnTo>
                <a:lnTo>
                  <a:pt x="0" y="4737"/>
                </a:lnTo>
                <a:lnTo>
                  <a:pt x="0" y="752"/>
                </a:lnTo>
                <a:cubicBezTo>
                  <a:pt x="0" y="337"/>
                  <a:pt x="3048" y="0"/>
                  <a:pt x="6805" y="0"/>
                </a:cubicBezTo>
                <a:lnTo>
                  <a:pt x="6805" y="52"/>
                </a:lnTo>
                <a:cubicBezTo>
                  <a:pt x="3314" y="52"/>
                  <a:pt x="474" y="366"/>
                  <a:pt x="474" y="752"/>
                </a:cubicBezTo>
                <a:lnTo>
                  <a:pt x="474" y="4760"/>
                </a:lnTo>
                <a:lnTo>
                  <a:pt x="474" y="5227"/>
                </a:lnTo>
                <a:lnTo>
                  <a:pt x="474" y="9244"/>
                </a:lnTo>
                <a:cubicBezTo>
                  <a:pt x="474" y="9630"/>
                  <a:pt x="3314" y="9948"/>
                  <a:pt x="6805" y="9948"/>
                </a:cubicBezTo>
                <a:lnTo>
                  <a:pt x="6805" y="10000"/>
                </a:lnTo>
                <a:close/>
              </a:path>
            </a:pathLst>
          </a:custGeom>
          <a:solidFill>
            <a:schemeClr val="accent4"/>
          </a:solidFill>
          <a:ln>
            <a:solidFill>
              <a:schemeClr val="accent4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5" name="Freeform 173">
            <a:extLst>
              <a:ext uri="{FF2B5EF4-FFF2-40B4-BE49-F238E27FC236}">
                <a16:creationId xmlns:a16="http://schemas.microsoft.com/office/drawing/2014/main" id="{D1024115-BBAC-4A48-ADF5-2398B1F9FF62}"/>
              </a:ext>
            </a:extLst>
          </p:cNvPr>
          <p:cNvSpPr>
            <a:spLocks/>
          </p:cNvSpPr>
          <p:nvPr/>
        </p:nvSpPr>
        <p:spPr bwMode="auto">
          <a:xfrm rot="5400000">
            <a:off x="2688438" y="2790230"/>
            <a:ext cx="501852" cy="59055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chemeClr val="accent2"/>
              </a:gs>
              <a:gs pos="54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6" name="Freeform 305">
            <a:extLst>
              <a:ext uri="{FF2B5EF4-FFF2-40B4-BE49-F238E27FC236}">
                <a16:creationId xmlns:a16="http://schemas.microsoft.com/office/drawing/2014/main" id="{AA95DC8C-75B1-41AD-AD05-6D94958F5E1F}"/>
              </a:ext>
            </a:extLst>
          </p:cNvPr>
          <p:cNvSpPr>
            <a:spLocks noEditPoints="1"/>
          </p:cNvSpPr>
          <p:nvPr/>
        </p:nvSpPr>
        <p:spPr bwMode="auto">
          <a:xfrm>
            <a:off x="2335074" y="2833251"/>
            <a:ext cx="506030" cy="504507"/>
          </a:xfrm>
          <a:prstGeom prst="ellipse">
            <a:avLst/>
          </a:prstGeom>
          <a:solidFill>
            <a:schemeClr val="bg1"/>
          </a:solidFill>
          <a:ln w="19050"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08" name="Freeform 173">
            <a:extLst>
              <a:ext uri="{FF2B5EF4-FFF2-40B4-BE49-F238E27FC236}">
                <a16:creationId xmlns:a16="http://schemas.microsoft.com/office/drawing/2014/main" id="{28E6804C-F9CD-46FA-8205-6C76F1C50151}"/>
              </a:ext>
            </a:extLst>
          </p:cNvPr>
          <p:cNvSpPr>
            <a:spLocks/>
          </p:cNvSpPr>
          <p:nvPr/>
        </p:nvSpPr>
        <p:spPr bwMode="auto">
          <a:xfrm rot="5400000">
            <a:off x="2531275" y="3342878"/>
            <a:ext cx="501852" cy="904875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chemeClr val="accent2"/>
              </a:gs>
              <a:gs pos="54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1" name="Freeform 173">
            <a:extLst>
              <a:ext uri="{FF2B5EF4-FFF2-40B4-BE49-F238E27FC236}">
                <a16:creationId xmlns:a16="http://schemas.microsoft.com/office/drawing/2014/main" id="{BD029DFA-D486-4336-B258-FB5092F7CD69}"/>
              </a:ext>
            </a:extLst>
          </p:cNvPr>
          <p:cNvSpPr>
            <a:spLocks/>
          </p:cNvSpPr>
          <p:nvPr/>
        </p:nvSpPr>
        <p:spPr bwMode="auto">
          <a:xfrm rot="5400000">
            <a:off x="2684153" y="4207946"/>
            <a:ext cx="501852" cy="594360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chemeClr val="accent2"/>
              </a:gs>
              <a:gs pos="54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2" name="Freeform 305">
            <a:extLst>
              <a:ext uri="{FF2B5EF4-FFF2-40B4-BE49-F238E27FC236}">
                <a16:creationId xmlns:a16="http://schemas.microsoft.com/office/drawing/2014/main" id="{82FA9059-9334-4744-A6CE-ED7EE8D8A738}"/>
              </a:ext>
            </a:extLst>
          </p:cNvPr>
          <p:cNvSpPr>
            <a:spLocks noEditPoints="1"/>
          </p:cNvSpPr>
          <p:nvPr/>
        </p:nvSpPr>
        <p:spPr bwMode="auto">
          <a:xfrm>
            <a:off x="2335074" y="4252873"/>
            <a:ext cx="506030" cy="504507"/>
          </a:xfrm>
          <a:prstGeom prst="ellipse">
            <a:avLst/>
          </a:prstGeom>
          <a:solidFill>
            <a:schemeClr val="bg1"/>
          </a:solidFill>
          <a:ln w="19050"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4" name="Freeform 173">
            <a:extLst>
              <a:ext uri="{FF2B5EF4-FFF2-40B4-BE49-F238E27FC236}">
                <a16:creationId xmlns:a16="http://schemas.microsoft.com/office/drawing/2014/main" id="{305AEF98-0162-480B-9360-ADB4CC3CDF4B}"/>
              </a:ext>
            </a:extLst>
          </p:cNvPr>
          <p:cNvSpPr>
            <a:spLocks/>
          </p:cNvSpPr>
          <p:nvPr/>
        </p:nvSpPr>
        <p:spPr bwMode="auto">
          <a:xfrm rot="5400000">
            <a:off x="2520560" y="4758928"/>
            <a:ext cx="501852" cy="912018"/>
          </a:xfrm>
          <a:prstGeom prst="trapezoid">
            <a:avLst>
              <a:gd name="adj" fmla="val 37596"/>
            </a:avLst>
          </a:prstGeom>
          <a:gradFill flip="none" rotWithShape="1">
            <a:gsLst>
              <a:gs pos="0">
                <a:schemeClr val="accent2"/>
              </a:gs>
              <a:gs pos="54000">
                <a:schemeClr val="accent2">
                  <a:alpha val="50000"/>
                </a:schemeClr>
              </a:gs>
            </a:gsLst>
            <a:lin ang="16200000" scaled="1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615" name="Freeform 305">
            <a:extLst>
              <a:ext uri="{FF2B5EF4-FFF2-40B4-BE49-F238E27FC236}">
                <a16:creationId xmlns:a16="http://schemas.microsoft.com/office/drawing/2014/main" id="{C5132358-27C3-4222-BB2C-EC8CE8D7C819}"/>
              </a:ext>
            </a:extLst>
          </p:cNvPr>
          <p:cNvSpPr>
            <a:spLocks noEditPoints="1"/>
          </p:cNvSpPr>
          <p:nvPr/>
        </p:nvSpPr>
        <p:spPr bwMode="auto">
          <a:xfrm>
            <a:off x="2011224" y="4962683"/>
            <a:ext cx="506030" cy="504507"/>
          </a:xfrm>
          <a:prstGeom prst="ellipse">
            <a:avLst/>
          </a:prstGeom>
          <a:solidFill>
            <a:schemeClr val="bg1"/>
          </a:solidFill>
          <a:ln w="19050"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228" name="Group 735"/>
          <p:cNvGrpSpPr>
            <a:grpSpLocks noChangeAspect="1"/>
          </p:cNvGrpSpPr>
          <p:nvPr/>
        </p:nvGrpSpPr>
        <p:grpSpPr bwMode="auto">
          <a:xfrm>
            <a:off x="2411966" y="2967356"/>
            <a:ext cx="322310" cy="235796"/>
            <a:chOff x="168" y="2488"/>
            <a:chExt cx="380" cy="278"/>
          </a:xfrm>
          <a:solidFill>
            <a:schemeClr val="accent2"/>
          </a:solidFill>
        </p:grpSpPr>
        <p:sp>
          <p:nvSpPr>
            <p:cNvPr id="2230" name="Freeform 736"/>
            <p:cNvSpPr>
              <a:spLocks noEditPoints="1"/>
            </p:cNvSpPr>
            <p:nvPr/>
          </p:nvSpPr>
          <p:spPr bwMode="auto">
            <a:xfrm>
              <a:off x="168" y="2488"/>
              <a:ext cx="380" cy="278"/>
            </a:xfrm>
            <a:custGeom>
              <a:avLst/>
              <a:gdLst>
                <a:gd name="T0" fmla="*/ 572 w 572"/>
                <a:gd name="T1" fmla="*/ 82 h 417"/>
                <a:gd name="T2" fmla="*/ 572 w 572"/>
                <a:gd name="T3" fmla="*/ 82 h 417"/>
                <a:gd name="T4" fmla="*/ 572 w 572"/>
                <a:gd name="T5" fmla="*/ 79 h 417"/>
                <a:gd name="T6" fmla="*/ 571 w 572"/>
                <a:gd name="T7" fmla="*/ 77 h 417"/>
                <a:gd name="T8" fmla="*/ 571 w 572"/>
                <a:gd name="T9" fmla="*/ 77 h 417"/>
                <a:gd name="T10" fmla="*/ 551 w 572"/>
                <a:gd name="T11" fmla="*/ 31 h 417"/>
                <a:gd name="T12" fmla="*/ 513 w 572"/>
                <a:gd name="T13" fmla="*/ 0 h 417"/>
                <a:gd name="T14" fmla="*/ 422 w 572"/>
                <a:gd name="T15" fmla="*/ 0 h 417"/>
                <a:gd name="T16" fmla="*/ 377 w 572"/>
                <a:gd name="T17" fmla="*/ 26 h 417"/>
                <a:gd name="T18" fmla="*/ 350 w 572"/>
                <a:gd name="T19" fmla="*/ 71 h 417"/>
                <a:gd name="T20" fmla="*/ 177 w 572"/>
                <a:gd name="T21" fmla="*/ 71 h 417"/>
                <a:gd name="T22" fmla="*/ 119 w 572"/>
                <a:gd name="T23" fmla="*/ 128 h 417"/>
                <a:gd name="T24" fmla="*/ 119 w 572"/>
                <a:gd name="T25" fmla="*/ 151 h 417"/>
                <a:gd name="T26" fmla="*/ 45 w 572"/>
                <a:gd name="T27" fmla="*/ 151 h 417"/>
                <a:gd name="T28" fmla="*/ 6 w 572"/>
                <a:gd name="T29" fmla="*/ 169 h 417"/>
                <a:gd name="T30" fmla="*/ 6 w 572"/>
                <a:gd name="T31" fmla="*/ 202 h 417"/>
                <a:gd name="T32" fmla="*/ 93 w 572"/>
                <a:gd name="T33" fmla="*/ 376 h 417"/>
                <a:gd name="T34" fmla="*/ 167 w 572"/>
                <a:gd name="T35" fmla="*/ 417 h 417"/>
                <a:gd name="T36" fmla="*/ 170 w 572"/>
                <a:gd name="T37" fmla="*/ 417 h 417"/>
                <a:gd name="T38" fmla="*/ 177 w 572"/>
                <a:gd name="T39" fmla="*/ 417 h 417"/>
                <a:gd name="T40" fmla="*/ 515 w 572"/>
                <a:gd name="T41" fmla="*/ 417 h 417"/>
                <a:gd name="T42" fmla="*/ 572 w 572"/>
                <a:gd name="T43" fmla="*/ 359 h 417"/>
                <a:gd name="T44" fmla="*/ 572 w 572"/>
                <a:gd name="T45" fmla="*/ 82 h 417"/>
                <a:gd name="T46" fmla="*/ 114 w 572"/>
                <a:gd name="T47" fmla="*/ 365 h 417"/>
                <a:gd name="T48" fmla="*/ 26 w 572"/>
                <a:gd name="T49" fmla="*/ 192 h 417"/>
                <a:gd name="T50" fmla="*/ 26 w 572"/>
                <a:gd name="T51" fmla="*/ 181 h 417"/>
                <a:gd name="T52" fmla="*/ 45 w 572"/>
                <a:gd name="T53" fmla="*/ 174 h 417"/>
                <a:gd name="T54" fmla="*/ 383 w 572"/>
                <a:gd name="T55" fmla="*/ 174 h 417"/>
                <a:gd name="T56" fmla="*/ 436 w 572"/>
                <a:gd name="T57" fmla="*/ 202 h 417"/>
                <a:gd name="T58" fmla="*/ 523 w 572"/>
                <a:gd name="T59" fmla="*/ 376 h 417"/>
                <a:gd name="T60" fmla="*/ 525 w 572"/>
                <a:gd name="T61" fmla="*/ 383 h 417"/>
                <a:gd name="T62" fmla="*/ 524 w 572"/>
                <a:gd name="T63" fmla="*/ 387 h 417"/>
                <a:gd name="T64" fmla="*/ 505 w 572"/>
                <a:gd name="T65" fmla="*/ 394 h 417"/>
                <a:gd name="T66" fmla="*/ 167 w 572"/>
                <a:gd name="T67" fmla="*/ 394 h 417"/>
                <a:gd name="T68" fmla="*/ 114 w 572"/>
                <a:gd name="T69" fmla="*/ 365 h 417"/>
                <a:gd name="T70" fmla="*/ 547 w 572"/>
                <a:gd name="T71" fmla="*/ 372 h 417"/>
                <a:gd name="T72" fmla="*/ 544 w 572"/>
                <a:gd name="T73" fmla="*/ 365 h 417"/>
                <a:gd name="T74" fmla="*/ 457 w 572"/>
                <a:gd name="T75" fmla="*/ 192 h 417"/>
                <a:gd name="T76" fmla="*/ 383 w 572"/>
                <a:gd name="T77" fmla="*/ 151 h 417"/>
                <a:gd name="T78" fmla="*/ 142 w 572"/>
                <a:gd name="T79" fmla="*/ 151 h 417"/>
                <a:gd name="T80" fmla="*/ 142 w 572"/>
                <a:gd name="T81" fmla="*/ 128 h 417"/>
                <a:gd name="T82" fmla="*/ 177 w 572"/>
                <a:gd name="T83" fmla="*/ 94 h 417"/>
                <a:gd name="T84" fmla="*/ 354 w 572"/>
                <a:gd name="T85" fmla="*/ 94 h 417"/>
                <a:gd name="T86" fmla="*/ 359 w 572"/>
                <a:gd name="T87" fmla="*/ 93 h 417"/>
                <a:gd name="T88" fmla="*/ 367 w 572"/>
                <a:gd name="T89" fmla="*/ 87 h 417"/>
                <a:gd name="T90" fmla="*/ 397 w 572"/>
                <a:gd name="T91" fmla="*/ 38 h 417"/>
                <a:gd name="T92" fmla="*/ 422 w 572"/>
                <a:gd name="T93" fmla="*/ 23 h 417"/>
                <a:gd name="T94" fmla="*/ 513 w 572"/>
                <a:gd name="T95" fmla="*/ 23 h 417"/>
                <a:gd name="T96" fmla="*/ 529 w 572"/>
                <a:gd name="T97" fmla="*/ 37 h 417"/>
                <a:gd name="T98" fmla="*/ 530 w 572"/>
                <a:gd name="T99" fmla="*/ 39 h 417"/>
                <a:gd name="T100" fmla="*/ 549 w 572"/>
                <a:gd name="T101" fmla="*/ 84 h 417"/>
                <a:gd name="T102" fmla="*/ 549 w 572"/>
                <a:gd name="T103" fmla="*/ 359 h 417"/>
                <a:gd name="T104" fmla="*/ 547 w 572"/>
                <a:gd name="T105" fmla="*/ 372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72" h="417">
                  <a:moveTo>
                    <a:pt x="572" y="82"/>
                  </a:moveTo>
                  <a:cubicBezTo>
                    <a:pt x="572" y="82"/>
                    <a:pt x="572" y="82"/>
                    <a:pt x="572" y="82"/>
                  </a:cubicBezTo>
                  <a:cubicBezTo>
                    <a:pt x="572" y="81"/>
                    <a:pt x="572" y="80"/>
                    <a:pt x="572" y="79"/>
                  </a:cubicBezTo>
                  <a:cubicBezTo>
                    <a:pt x="572" y="79"/>
                    <a:pt x="572" y="78"/>
                    <a:pt x="571" y="77"/>
                  </a:cubicBezTo>
                  <a:cubicBezTo>
                    <a:pt x="571" y="77"/>
                    <a:pt x="571" y="77"/>
                    <a:pt x="571" y="77"/>
                  </a:cubicBezTo>
                  <a:cubicBezTo>
                    <a:pt x="551" y="31"/>
                    <a:pt x="551" y="31"/>
                    <a:pt x="551" y="31"/>
                  </a:cubicBezTo>
                  <a:cubicBezTo>
                    <a:pt x="547" y="14"/>
                    <a:pt x="531" y="0"/>
                    <a:pt x="513" y="0"/>
                  </a:cubicBezTo>
                  <a:cubicBezTo>
                    <a:pt x="422" y="0"/>
                    <a:pt x="422" y="0"/>
                    <a:pt x="422" y="0"/>
                  </a:cubicBezTo>
                  <a:cubicBezTo>
                    <a:pt x="405" y="0"/>
                    <a:pt x="386" y="11"/>
                    <a:pt x="377" y="26"/>
                  </a:cubicBezTo>
                  <a:cubicBezTo>
                    <a:pt x="350" y="71"/>
                    <a:pt x="350" y="71"/>
                    <a:pt x="350" y="71"/>
                  </a:cubicBezTo>
                  <a:cubicBezTo>
                    <a:pt x="177" y="71"/>
                    <a:pt x="177" y="71"/>
                    <a:pt x="177" y="71"/>
                  </a:cubicBezTo>
                  <a:cubicBezTo>
                    <a:pt x="145" y="71"/>
                    <a:pt x="119" y="96"/>
                    <a:pt x="119" y="128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27" y="151"/>
                    <a:pt x="13" y="157"/>
                    <a:pt x="6" y="169"/>
                  </a:cubicBezTo>
                  <a:cubicBezTo>
                    <a:pt x="0" y="179"/>
                    <a:pt x="0" y="190"/>
                    <a:pt x="6" y="202"/>
                  </a:cubicBezTo>
                  <a:cubicBezTo>
                    <a:pt x="93" y="376"/>
                    <a:pt x="93" y="376"/>
                    <a:pt x="93" y="376"/>
                  </a:cubicBezTo>
                  <a:cubicBezTo>
                    <a:pt x="105" y="399"/>
                    <a:pt x="137" y="417"/>
                    <a:pt x="167" y="417"/>
                  </a:cubicBezTo>
                  <a:cubicBezTo>
                    <a:pt x="170" y="417"/>
                    <a:pt x="170" y="417"/>
                    <a:pt x="170" y="417"/>
                  </a:cubicBezTo>
                  <a:cubicBezTo>
                    <a:pt x="172" y="417"/>
                    <a:pt x="174" y="417"/>
                    <a:pt x="177" y="417"/>
                  </a:cubicBezTo>
                  <a:cubicBezTo>
                    <a:pt x="515" y="417"/>
                    <a:pt x="515" y="417"/>
                    <a:pt x="515" y="417"/>
                  </a:cubicBezTo>
                  <a:cubicBezTo>
                    <a:pt x="547" y="417"/>
                    <a:pt x="572" y="391"/>
                    <a:pt x="572" y="359"/>
                  </a:cubicBezTo>
                  <a:lnTo>
                    <a:pt x="572" y="82"/>
                  </a:lnTo>
                  <a:close/>
                  <a:moveTo>
                    <a:pt x="114" y="365"/>
                  </a:moveTo>
                  <a:cubicBezTo>
                    <a:pt x="26" y="192"/>
                    <a:pt x="26" y="192"/>
                    <a:pt x="26" y="192"/>
                  </a:cubicBezTo>
                  <a:cubicBezTo>
                    <a:pt x="25" y="189"/>
                    <a:pt x="23" y="184"/>
                    <a:pt x="26" y="181"/>
                  </a:cubicBezTo>
                  <a:cubicBezTo>
                    <a:pt x="28" y="178"/>
                    <a:pt x="34" y="174"/>
                    <a:pt x="45" y="174"/>
                  </a:cubicBezTo>
                  <a:cubicBezTo>
                    <a:pt x="383" y="174"/>
                    <a:pt x="383" y="174"/>
                    <a:pt x="383" y="174"/>
                  </a:cubicBezTo>
                  <a:cubicBezTo>
                    <a:pt x="404" y="174"/>
                    <a:pt x="429" y="187"/>
                    <a:pt x="436" y="202"/>
                  </a:cubicBezTo>
                  <a:cubicBezTo>
                    <a:pt x="523" y="376"/>
                    <a:pt x="523" y="376"/>
                    <a:pt x="523" y="376"/>
                  </a:cubicBezTo>
                  <a:cubicBezTo>
                    <a:pt x="524" y="378"/>
                    <a:pt x="525" y="380"/>
                    <a:pt x="525" y="383"/>
                  </a:cubicBezTo>
                  <a:cubicBezTo>
                    <a:pt x="525" y="384"/>
                    <a:pt x="525" y="385"/>
                    <a:pt x="524" y="387"/>
                  </a:cubicBezTo>
                  <a:cubicBezTo>
                    <a:pt x="522" y="390"/>
                    <a:pt x="516" y="394"/>
                    <a:pt x="505" y="394"/>
                  </a:cubicBezTo>
                  <a:cubicBezTo>
                    <a:pt x="167" y="394"/>
                    <a:pt x="167" y="394"/>
                    <a:pt x="167" y="394"/>
                  </a:cubicBezTo>
                  <a:cubicBezTo>
                    <a:pt x="146" y="394"/>
                    <a:pt x="121" y="381"/>
                    <a:pt x="114" y="365"/>
                  </a:cubicBezTo>
                  <a:close/>
                  <a:moveTo>
                    <a:pt x="547" y="372"/>
                  </a:moveTo>
                  <a:cubicBezTo>
                    <a:pt x="546" y="370"/>
                    <a:pt x="545" y="368"/>
                    <a:pt x="544" y="365"/>
                  </a:cubicBezTo>
                  <a:cubicBezTo>
                    <a:pt x="457" y="192"/>
                    <a:pt x="457" y="192"/>
                    <a:pt x="457" y="192"/>
                  </a:cubicBezTo>
                  <a:cubicBezTo>
                    <a:pt x="445" y="169"/>
                    <a:pt x="413" y="151"/>
                    <a:pt x="383" y="151"/>
                  </a:cubicBezTo>
                  <a:cubicBezTo>
                    <a:pt x="142" y="151"/>
                    <a:pt x="142" y="151"/>
                    <a:pt x="142" y="151"/>
                  </a:cubicBezTo>
                  <a:cubicBezTo>
                    <a:pt x="142" y="128"/>
                    <a:pt x="142" y="128"/>
                    <a:pt x="142" y="128"/>
                  </a:cubicBezTo>
                  <a:cubicBezTo>
                    <a:pt x="142" y="109"/>
                    <a:pt x="158" y="94"/>
                    <a:pt x="177" y="94"/>
                  </a:cubicBezTo>
                  <a:cubicBezTo>
                    <a:pt x="354" y="94"/>
                    <a:pt x="354" y="94"/>
                    <a:pt x="354" y="94"/>
                  </a:cubicBezTo>
                  <a:cubicBezTo>
                    <a:pt x="356" y="94"/>
                    <a:pt x="357" y="93"/>
                    <a:pt x="359" y="93"/>
                  </a:cubicBezTo>
                  <a:cubicBezTo>
                    <a:pt x="362" y="92"/>
                    <a:pt x="365" y="90"/>
                    <a:pt x="367" y="87"/>
                  </a:cubicBezTo>
                  <a:cubicBezTo>
                    <a:pt x="397" y="38"/>
                    <a:pt x="397" y="38"/>
                    <a:pt x="397" y="38"/>
                  </a:cubicBezTo>
                  <a:cubicBezTo>
                    <a:pt x="402" y="30"/>
                    <a:pt x="414" y="23"/>
                    <a:pt x="422" y="23"/>
                  </a:cubicBezTo>
                  <a:cubicBezTo>
                    <a:pt x="513" y="23"/>
                    <a:pt x="513" y="23"/>
                    <a:pt x="513" y="23"/>
                  </a:cubicBezTo>
                  <a:cubicBezTo>
                    <a:pt x="520" y="23"/>
                    <a:pt x="528" y="30"/>
                    <a:pt x="529" y="37"/>
                  </a:cubicBezTo>
                  <a:cubicBezTo>
                    <a:pt x="529" y="37"/>
                    <a:pt x="529" y="38"/>
                    <a:pt x="530" y="39"/>
                  </a:cubicBezTo>
                  <a:cubicBezTo>
                    <a:pt x="549" y="84"/>
                    <a:pt x="549" y="84"/>
                    <a:pt x="549" y="84"/>
                  </a:cubicBezTo>
                  <a:cubicBezTo>
                    <a:pt x="549" y="359"/>
                    <a:pt x="549" y="359"/>
                    <a:pt x="549" y="359"/>
                  </a:cubicBezTo>
                  <a:cubicBezTo>
                    <a:pt x="549" y="364"/>
                    <a:pt x="548" y="368"/>
                    <a:pt x="547" y="37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31" name="Freeform 737"/>
            <p:cNvSpPr>
              <a:spLocks/>
            </p:cNvSpPr>
            <p:nvPr/>
          </p:nvSpPr>
          <p:spPr bwMode="auto">
            <a:xfrm>
              <a:off x="246" y="2686"/>
              <a:ext cx="28" cy="40"/>
            </a:xfrm>
            <a:custGeom>
              <a:avLst/>
              <a:gdLst>
                <a:gd name="T0" fmla="*/ 28 w 28"/>
                <a:gd name="T1" fmla="*/ 40 h 40"/>
                <a:gd name="T2" fmla="*/ 20 w 28"/>
                <a:gd name="T3" fmla="*/ 40 h 40"/>
                <a:gd name="T4" fmla="*/ 0 w 28"/>
                <a:gd name="T5" fmla="*/ 0 h 40"/>
                <a:gd name="T6" fmla="*/ 9 w 28"/>
                <a:gd name="T7" fmla="*/ 0 h 40"/>
                <a:gd name="T8" fmla="*/ 28 w 28"/>
                <a:gd name="T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40">
                  <a:moveTo>
                    <a:pt x="28" y="40"/>
                  </a:moveTo>
                  <a:lnTo>
                    <a:pt x="20" y="40"/>
                  </a:lnTo>
                  <a:lnTo>
                    <a:pt x="0" y="0"/>
                  </a:lnTo>
                  <a:lnTo>
                    <a:pt x="9" y="0"/>
                  </a:lnTo>
                  <a:lnTo>
                    <a:pt x="2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32" name="Freeform 738"/>
            <p:cNvSpPr>
              <a:spLocks/>
            </p:cNvSpPr>
            <p:nvPr/>
          </p:nvSpPr>
          <p:spPr bwMode="auto">
            <a:xfrm>
              <a:off x="259" y="2686"/>
              <a:ext cx="58" cy="40"/>
            </a:xfrm>
            <a:custGeom>
              <a:avLst/>
              <a:gdLst>
                <a:gd name="T0" fmla="*/ 58 w 58"/>
                <a:gd name="T1" fmla="*/ 40 h 40"/>
                <a:gd name="T2" fmla="*/ 49 w 58"/>
                <a:gd name="T3" fmla="*/ 40 h 40"/>
                <a:gd name="T4" fmla="*/ 15 w 58"/>
                <a:gd name="T5" fmla="*/ 13 h 40"/>
                <a:gd name="T6" fmla="*/ 27 w 58"/>
                <a:gd name="T7" fmla="*/ 40 h 40"/>
                <a:gd name="T8" fmla="*/ 19 w 58"/>
                <a:gd name="T9" fmla="*/ 40 h 40"/>
                <a:gd name="T10" fmla="*/ 0 w 58"/>
                <a:gd name="T11" fmla="*/ 0 h 40"/>
                <a:gd name="T12" fmla="*/ 8 w 58"/>
                <a:gd name="T13" fmla="*/ 0 h 40"/>
                <a:gd name="T14" fmla="*/ 43 w 58"/>
                <a:gd name="T15" fmla="*/ 26 h 40"/>
                <a:gd name="T16" fmla="*/ 30 w 58"/>
                <a:gd name="T17" fmla="*/ 0 h 40"/>
                <a:gd name="T18" fmla="*/ 39 w 58"/>
                <a:gd name="T19" fmla="*/ 0 h 40"/>
                <a:gd name="T20" fmla="*/ 58 w 58"/>
                <a:gd name="T2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40">
                  <a:moveTo>
                    <a:pt x="58" y="40"/>
                  </a:moveTo>
                  <a:lnTo>
                    <a:pt x="49" y="40"/>
                  </a:lnTo>
                  <a:lnTo>
                    <a:pt x="15" y="13"/>
                  </a:lnTo>
                  <a:lnTo>
                    <a:pt x="27" y="40"/>
                  </a:lnTo>
                  <a:lnTo>
                    <a:pt x="19" y="40"/>
                  </a:lnTo>
                  <a:lnTo>
                    <a:pt x="0" y="0"/>
                  </a:lnTo>
                  <a:lnTo>
                    <a:pt x="8" y="0"/>
                  </a:lnTo>
                  <a:lnTo>
                    <a:pt x="43" y="26"/>
                  </a:lnTo>
                  <a:lnTo>
                    <a:pt x="30" y="0"/>
                  </a:lnTo>
                  <a:lnTo>
                    <a:pt x="39" y="0"/>
                  </a:lnTo>
                  <a:lnTo>
                    <a:pt x="5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33" name="Freeform 739"/>
            <p:cNvSpPr>
              <a:spLocks/>
            </p:cNvSpPr>
            <p:nvPr/>
          </p:nvSpPr>
          <p:spPr bwMode="auto">
            <a:xfrm>
              <a:off x="306" y="2686"/>
              <a:ext cx="55" cy="40"/>
            </a:xfrm>
            <a:custGeom>
              <a:avLst/>
              <a:gdLst>
                <a:gd name="T0" fmla="*/ 83 w 83"/>
                <a:gd name="T1" fmla="*/ 59 h 59"/>
                <a:gd name="T2" fmla="*/ 40 w 83"/>
                <a:gd name="T3" fmla="*/ 59 h 59"/>
                <a:gd name="T4" fmla="*/ 25 w 83"/>
                <a:gd name="T5" fmla="*/ 53 h 59"/>
                <a:gd name="T6" fmla="*/ 13 w 83"/>
                <a:gd name="T7" fmla="*/ 40 h 59"/>
                <a:gd name="T8" fmla="*/ 3 w 83"/>
                <a:gd name="T9" fmla="*/ 18 h 59"/>
                <a:gd name="T10" fmla="*/ 1 w 83"/>
                <a:gd name="T11" fmla="*/ 5 h 59"/>
                <a:gd name="T12" fmla="*/ 12 w 83"/>
                <a:gd name="T13" fmla="*/ 0 h 59"/>
                <a:gd name="T14" fmla="*/ 54 w 83"/>
                <a:gd name="T15" fmla="*/ 0 h 59"/>
                <a:gd name="T16" fmla="*/ 61 w 83"/>
                <a:gd name="T17" fmla="*/ 13 h 59"/>
                <a:gd name="T18" fmla="*/ 18 w 83"/>
                <a:gd name="T19" fmla="*/ 13 h 59"/>
                <a:gd name="T20" fmla="*/ 16 w 83"/>
                <a:gd name="T21" fmla="*/ 18 h 59"/>
                <a:gd name="T22" fmla="*/ 26 w 83"/>
                <a:gd name="T23" fmla="*/ 40 h 59"/>
                <a:gd name="T24" fmla="*/ 34 w 83"/>
                <a:gd name="T25" fmla="*/ 45 h 59"/>
                <a:gd name="T26" fmla="*/ 76 w 83"/>
                <a:gd name="T27" fmla="*/ 45 h 59"/>
                <a:gd name="T28" fmla="*/ 83 w 83"/>
                <a:gd name="T29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83" h="59">
                  <a:moveTo>
                    <a:pt x="83" y="59"/>
                  </a:moveTo>
                  <a:cubicBezTo>
                    <a:pt x="40" y="59"/>
                    <a:pt x="40" y="59"/>
                    <a:pt x="40" y="59"/>
                  </a:cubicBezTo>
                  <a:cubicBezTo>
                    <a:pt x="35" y="59"/>
                    <a:pt x="30" y="57"/>
                    <a:pt x="25" y="53"/>
                  </a:cubicBezTo>
                  <a:cubicBezTo>
                    <a:pt x="20" y="50"/>
                    <a:pt x="16" y="45"/>
                    <a:pt x="13" y="4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3"/>
                    <a:pt x="0" y="9"/>
                    <a:pt x="1" y="5"/>
                  </a:cubicBezTo>
                  <a:cubicBezTo>
                    <a:pt x="3" y="2"/>
                    <a:pt x="7" y="0"/>
                    <a:pt x="1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1" y="13"/>
                    <a:pt x="61" y="13"/>
                    <a:pt x="61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4" y="15"/>
                    <a:pt x="16" y="18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8" y="43"/>
                    <a:pt x="30" y="45"/>
                    <a:pt x="34" y="45"/>
                  </a:cubicBezTo>
                  <a:cubicBezTo>
                    <a:pt x="76" y="45"/>
                    <a:pt x="76" y="45"/>
                    <a:pt x="76" y="45"/>
                  </a:cubicBezTo>
                  <a:lnTo>
                    <a:pt x="83" y="5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42" name="Freeform 740"/>
            <p:cNvSpPr>
              <a:spLocks/>
            </p:cNvSpPr>
            <p:nvPr/>
          </p:nvSpPr>
          <p:spPr bwMode="auto">
            <a:xfrm>
              <a:off x="243" y="2652"/>
              <a:ext cx="37" cy="23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243" name="Freeform 741"/>
            <p:cNvSpPr>
              <a:spLocks/>
            </p:cNvSpPr>
            <p:nvPr/>
          </p:nvSpPr>
          <p:spPr bwMode="auto">
            <a:xfrm>
              <a:off x="264" y="2648"/>
              <a:ext cx="42" cy="27"/>
            </a:xfrm>
            <a:custGeom>
              <a:avLst/>
              <a:gdLst>
                <a:gd name="T0" fmla="*/ 0 w 27"/>
                <a:gd name="T1" fmla="*/ 17 h 17"/>
                <a:gd name="T2" fmla="*/ 5 w 27"/>
                <a:gd name="T3" fmla="*/ 0 h 17"/>
                <a:gd name="T4" fmla="*/ 27 w 27"/>
                <a:gd name="T5" fmla="*/ 17 h 17"/>
                <a:gd name="T6" fmla="*/ 0 w 27"/>
                <a:gd name="T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7">
                  <a:moveTo>
                    <a:pt x="0" y="17"/>
                  </a:moveTo>
                  <a:lnTo>
                    <a:pt x="5" y="0"/>
                  </a:lnTo>
                  <a:lnTo>
                    <a:pt x="27" y="17"/>
                  </a:ln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475" name="Group 1474">
            <a:extLst>
              <a:ext uri="{FF2B5EF4-FFF2-40B4-BE49-F238E27FC236}">
                <a16:creationId xmlns:a16="http://schemas.microsoft.com/office/drawing/2014/main" id="{15CD348E-44B3-41D1-9583-1D0923586B58}"/>
              </a:ext>
            </a:extLst>
          </p:cNvPr>
          <p:cNvGrpSpPr/>
          <p:nvPr/>
        </p:nvGrpSpPr>
        <p:grpSpPr>
          <a:xfrm>
            <a:off x="2011224" y="3543062"/>
            <a:ext cx="506030" cy="504507"/>
            <a:chOff x="1924597" y="3754303"/>
            <a:chExt cx="506030" cy="504507"/>
          </a:xfrm>
        </p:grpSpPr>
        <p:sp>
          <p:nvSpPr>
            <p:cNvPr id="609" name="Freeform 305">
              <a:extLst>
                <a:ext uri="{FF2B5EF4-FFF2-40B4-BE49-F238E27FC236}">
                  <a16:creationId xmlns:a16="http://schemas.microsoft.com/office/drawing/2014/main" id="{AC7581C1-A60A-42B0-89B1-0040C1D653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24597" y="3754303"/>
              <a:ext cx="506030" cy="504507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rgbClr val="99C9E8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463" name="Group 1462">
              <a:extLst>
                <a:ext uri="{FF2B5EF4-FFF2-40B4-BE49-F238E27FC236}">
                  <a16:creationId xmlns:a16="http://schemas.microsoft.com/office/drawing/2014/main" id="{447F95C1-F441-43CD-B186-910FBCEAB262}"/>
                </a:ext>
              </a:extLst>
            </p:cNvPr>
            <p:cNvGrpSpPr/>
            <p:nvPr/>
          </p:nvGrpSpPr>
          <p:grpSpPr>
            <a:xfrm>
              <a:off x="2020163" y="3897894"/>
              <a:ext cx="314899" cy="217324"/>
              <a:chOff x="2018725" y="3895095"/>
              <a:chExt cx="314899" cy="217324"/>
            </a:xfrm>
          </p:grpSpPr>
          <p:sp>
            <p:nvSpPr>
              <p:cNvPr id="2257" name="Freeform 757"/>
              <p:cNvSpPr>
                <a:spLocks/>
              </p:cNvSpPr>
              <p:nvPr/>
            </p:nvSpPr>
            <p:spPr bwMode="auto">
              <a:xfrm>
                <a:off x="2050711" y="4013089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8" name="Freeform 758"/>
              <p:cNvSpPr>
                <a:spLocks/>
              </p:cNvSpPr>
              <p:nvPr/>
            </p:nvSpPr>
            <p:spPr bwMode="auto">
              <a:xfrm>
                <a:off x="2050711" y="4033121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9" name="Freeform 759"/>
              <p:cNvSpPr>
                <a:spLocks/>
              </p:cNvSpPr>
              <p:nvPr/>
            </p:nvSpPr>
            <p:spPr bwMode="auto">
              <a:xfrm>
                <a:off x="2050711" y="4053153"/>
                <a:ext cx="81000" cy="6968"/>
              </a:xfrm>
              <a:custGeom>
                <a:avLst/>
                <a:gdLst>
                  <a:gd name="T0" fmla="*/ 516 w 540"/>
                  <a:gd name="T1" fmla="*/ 0 h 48"/>
                  <a:gd name="T2" fmla="*/ 24 w 540"/>
                  <a:gd name="T3" fmla="*/ 0 h 48"/>
                  <a:gd name="T4" fmla="*/ 0 w 540"/>
                  <a:gd name="T5" fmla="*/ 24 h 48"/>
                  <a:gd name="T6" fmla="*/ 24 w 540"/>
                  <a:gd name="T7" fmla="*/ 48 h 48"/>
                  <a:gd name="T8" fmla="*/ 516 w 540"/>
                  <a:gd name="T9" fmla="*/ 48 h 48"/>
                  <a:gd name="T10" fmla="*/ 540 w 540"/>
                  <a:gd name="T11" fmla="*/ 24 h 48"/>
                  <a:gd name="T12" fmla="*/ 516 w 540"/>
                  <a:gd name="T13" fmla="*/ 0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8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37"/>
                      <a:pt x="11" y="48"/>
                      <a:pt x="24" y="48"/>
                    </a:cubicBezTo>
                    <a:cubicBezTo>
                      <a:pt x="516" y="48"/>
                      <a:pt x="516" y="48"/>
                      <a:pt x="516" y="48"/>
                    </a:cubicBezTo>
                    <a:cubicBezTo>
                      <a:pt x="529" y="48"/>
                      <a:pt x="540" y="37"/>
                      <a:pt x="540" y="24"/>
                    </a:cubicBezTo>
                    <a:cubicBezTo>
                      <a:pt x="540" y="11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60" name="Freeform 760"/>
              <p:cNvSpPr>
                <a:spLocks/>
              </p:cNvSpPr>
              <p:nvPr/>
            </p:nvSpPr>
            <p:spPr bwMode="auto">
              <a:xfrm>
                <a:off x="2050711" y="4073185"/>
                <a:ext cx="81000" cy="6968"/>
              </a:xfrm>
              <a:custGeom>
                <a:avLst/>
                <a:gdLst>
                  <a:gd name="T0" fmla="*/ 516 w 540"/>
                  <a:gd name="T1" fmla="*/ 0 h 47"/>
                  <a:gd name="T2" fmla="*/ 24 w 540"/>
                  <a:gd name="T3" fmla="*/ 0 h 47"/>
                  <a:gd name="T4" fmla="*/ 0 w 540"/>
                  <a:gd name="T5" fmla="*/ 23 h 47"/>
                  <a:gd name="T6" fmla="*/ 24 w 540"/>
                  <a:gd name="T7" fmla="*/ 47 h 47"/>
                  <a:gd name="T8" fmla="*/ 516 w 540"/>
                  <a:gd name="T9" fmla="*/ 47 h 47"/>
                  <a:gd name="T10" fmla="*/ 540 w 540"/>
                  <a:gd name="T11" fmla="*/ 23 h 47"/>
                  <a:gd name="T12" fmla="*/ 516 w 540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40" h="47">
                    <a:moveTo>
                      <a:pt x="516" y="0"/>
                    </a:moveTo>
                    <a:cubicBezTo>
                      <a:pt x="24" y="0"/>
                      <a:pt x="24" y="0"/>
                      <a:pt x="24" y="0"/>
                    </a:cubicBezTo>
                    <a:cubicBezTo>
                      <a:pt x="11" y="0"/>
                      <a:pt x="0" y="10"/>
                      <a:pt x="0" y="23"/>
                    </a:cubicBezTo>
                    <a:cubicBezTo>
                      <a:pt x="0" y="37"/>
                      <a:pt x="11" y="47"/>
                      <a:pt x="24" y="47"/>
                    </a:cubicBezTo>
                    <a:cubicBezTo>
                      <a:pt x="516" y="47"/>
                      <a:pt x="516" y="47"/>
                      <a:pt x="516" y="47"/>
                    </a:cubicBezTo>
                    <a:cubicBezTo>
                      <a:pt x="529" y="47"/>
                      <a:pt x="540" y="37"/>
                      <a:pt x="540" y="23"/>
                    </a:cubicBezTo>
                    <a:cubicBezTo>
                      <a:pt x="540" y="10"/>
                      <a:pt x="529" y="0"/>
                      <a:pt x="516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37" name="Freeform 773"/>
              <p:cNvSpPr>
                <a:spLocks/>
              </p:cNvSpPr>
              <p:nvPr/>
            </p:nvSpPr>
            <p:spPr bwMode="auto">
              <a:xfrm>
                <a:off x="2050711" y="3932089"/>
                <a:ext cx="97548" cy="67935"/>
              </a:xfrm>
              <a:custGeom>
                <a:avLst/>
                <a:gdLst>
                  <a:gd name="T0" fmla="*/ 643 w 643"/>
                  <a:gd name="T1" fmla="*/ 422 h 448"/>
                  <a:gd name="T2" fmla="*/ 615 w 643"/>
                  <a:gd name="T3" fmla="*/ 448 h 448"/>
                  <a:gd name="T4" fmla="*/ 27 w 643"/>
                  <a:gd name="T5" fmla="*/ 448 h 448"/>
                  <a:gd name="T6" fmla="*/ 0 w 643"/>
                  <a:gd name="T7" fmla="*/ 421 h 448"/>
                  <a:gd name="T8" fmla="*/ 0 w 643"/>
                  <a:gd name="T9" fmla="*/ 26 h 448"/>
                  <a:gd name="T10" fmla="*/ 28 w 643"/>
                  <a:gd name="T11" fmla="*/ 0 h 448"/>
                  <a:gd name="T12" fmla="*/ 615 w 643"/>
                  <a:gd name="T13" fmla="*/ 0 h 448"/>
                  <a:gd name="T14" fmla="*/ 643 w 643"/>
                  <a:gd name="T15" fmla="*/ 27 h 448"/>
                  <a:gd name="T16" fmla="*/ 643 w 643"/>
                  <a:gd name="T17" fmla="*/ 422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43" h="448">
                    <a:moveTo>
                      <a:pt x="643" y="422"/>
                    </a:moveTo>
                    <a:cubicBezTo>
                      <a:pt x="643" y="437"/>
                      <a:pt x="630" y="448"/>
                      <a:pt x="615" y="448"/>
                    </a:cubicBezTo>
                    <a:cubicBezTo>
                      <a:pt x="27" y="448"/>
                      <a:pt x="27" y="448"/>
                      <a:pt x="27" y="448"/>
                    </a:cubicBezTo>
                    <a:cubicBezTo>
                      <a:pt x="12" y="448"/>
                      <a:pt x="0" y="436"/>
                      <a:pt x="0" y="421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12"/>
                      <a:pt x="13" y="0"/>
                      <a:pt x="28" y="0"/>
                    </a:cubicBezTo>
                    <a:cubicBezTo>
                      <a:pt x="615" y="0"/>
                      <a:pt x="615" y="0"/>
                      <a:pt x="615" y="0"/>
                    </a:cubicBezTo>
                    <a:cubicBezTo>
                      <a:pt x="630" y="0"/>
                      <a:pt x="643" y="12"/>
                      <a:pt x="643" y="27"/>
                    </a:cubicBezTo>
                    <a:lnTo>
                      <a:pt x="643" y="42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1459" name="Group 1458">
                <a:extLst>
                  <a:ext uri="{FF2B5EF4-FFF2-40B4-BE49-F238E27FC236}">
                    <a16:creationId xmlns:a16="http://schemas.microsoft.com/office/drawing/2014/main" id="{ED9C3477-4358-48CF-8427-0B1B409EE955}"/>
                  </a:ext>
                </a:extLst>
              </p:cNvPr>
              <p:cNvGrpSpPr/>
              <p:nvPr/>
            </p:nvGrpSpPr>
            <p:grpSpPr>
              <a:xfrm>
                <a:off x="2168235" y="3932089"/>
                <a:ext cx="57484" cy="147193"/>
                <a:chOff x="2165854" y="3932089"/>
                <a:chExt cx="57484" cy="147193"/>
              </a:xfrm>
            </p:grpSpPr>
            <p:sp>
              <p:nvSpPr>
                <p:cNvPr id="2261" name="Freeform 761"/>
                <p:cNvSpPr>
                  <a:spLocks/>
                </p:cNvSpPr>
                <p:nvPr/>
              </p:nvSpPr>
              <p:spPr bwMode="auto">
                <a:xfrm>
                  <a:off x="2165854" y="4053153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2" name="Freeform 762"/>
                <p:cNvSpPr>
                  <a:spLocks/>
                </p:cNvSpPr>
                <p:nvPr/>
              </p:nvSpPr>
              <p:spPr bwMode="auto">
                <a:xfrm>
                  <a:off x="2165854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3" name="Freeform 763"/>
                <p:cNvSpPr>
                  <a:spLocks/>
                </p:cNvSpPr>
                <p:nvPr/>
              </p:nvSpPr>
              <p:spPr bwMode="auto">
                <a:xfrm>
                  <a:off x="2165854" y="4014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4" name="Freeform 764"/>
                <p:cNvSpPr>
                  <a:spLocks/>
                </p:cNvSpPr>
                <p:nvPr/>
              </p:nvSpPr>
              <p:spPr bwMode="auto">
                <a:xfrm>
                  <a:off x="2165854" y="4033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5" name="Freeform 765"/>
                <p:cNvSpPr>
                  <a:spLocks/>
                </p:cNvSpPr>
                <p:nvPr/>
              </p:nvSpPr>
              <p:spPr bwMode="auto">
                <a:xfrm>
                  <a:off x="2165854" y="3976508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6" name="Freeform 766"/>
                <p:cNvSpPr>
                  <a:spLocks/>
                </p:cNvSpPr>
                <p:nvPr/>
              </p:nvSpPr>
              <p:spPr bwMode="auto">
                <a:xfrm>
                  <a:off x="2165854" y="3995669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738" name="Freeform 774"/>
                <p:cNvSpPr>
                  <a:spLocks/>
                </p:cNvSpPr>
                <p:nvPr/>
              </p:nvSpPr>
              <p:spPr bwMode="auto">
                <a:xfrm>
                  <a:off x="2165854" y="3932089"/>
                  <a:ext cx="57484" cy="33097"/>
                </a:xfrm>
                <a:custGeom>
                  <a:avLst/>
                  <a:gdLst>
                    <a:gd name="T0" fmla="*/ 381 w 381"/>
                    <a:gd name="T1" fmla="*/ 205 h 218"/>
                    <a:gd name="T2" fmla="*/ 364 w 381"/>
                    <a:gd name="T3" fmla="*/ 218 h 218"/>
                    <a:gd name="T4" fmla="*/ 16 w 381"/>
                    <a:gd name="T5" fmla="*/ 218 h 218"/>
                    <a:gd name="T6" fmla="*/ 0 w 381"/>
                    <a:gd name="T7" fmla="*/ 205 h 218"/>
                    <a:gd name="T8" fmla="*/ 0 w 381"/>
                    <a:gd name="T9" fmla="*/ 13 h 218"/>
                    <a:gd name="T10" fmla="*/ 16 w 381"/>
                    <a:gd name="T11" fmla="*/ 0 h 218"/>
                    <a:gd name="T12" fmla="*/ 364 w 381"/>
                    <a:gd name="T13" fmla="*/ 0 h 218"/>
                    <a:gd name="T14" fmla="*/ 381 w 381"/>
                    <a:gd name="T15" fmla="*/ 13 h 218"/>
                    <a:gd name="T16" fmla="*/ 381 w 381"/>
                    <a:gd name="T17" fmla="*/ 205 h 21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18">
                      <a:moveTo>
                        <a:pt x="381" y="205"/>
                      </a:moveTo>
                      <a:cubicBezTo>
                        <a:pt x="381" y="213"/>
                        <a:pt x="373" y="218"/>
                        <a:pt x="364" y="218"/>
                      </a:cubicBezTo>
                      <a:cubicBezTo>
                        <a:pt x="16" y="218"/>
                        <a:pt x="16" y="218"/>
                        <a:pt x="16" y="218"/>
                      </a:cubicBezTo>
                      <a:cubicBezTo>
                        <a:pt x="7" y="218"/>
                        <a:pt x="0" y="213"/>
                        <a:pt x="0" y="205"/>
                      </a:cubicBezTo>
                      <a:cubicBezTo>
                        <a:pt x="0" y="13"/>
                        <a:pt x="0" y="13"/>
                        <a:pt x="0" y="13"/>
                      </a:cubicBezTo>
                      <a:cubicBezTo>
                        <a:pt x="0" y="6"/>
                        <a:pt x="7" y="0"/>
                        <a:pt x="16" y="0"/>
                      </a:cubicBezTo>
                      <a:cubicBezTo>
                        <a:pt x="364" y="0"/>
                        <a:pt x="364" y="0"/>
                        <a:pt x="364" y="0"/>
                      </a:cubicBezTo>
                      <a:cubicBezTo>
                        <a:pt x="373" y="0"/>
                        <a:pt x="381" y="6"/>
                        <a:pt x="381" y="13"/>
                      </a:cubicBezTo>
                      <a:lnTo>
                        <a:pt x="381" y="205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460" name="Group 1459">
                <a:extLst>
                  <a:ext uri="{FF2B5EF4-FFF2-40B4-BE49-F238E27FC236}">
                    <a16:creationId xmlns:a16="http://schemas.microsoft.com/office/drawing/2014/main" id="{D183F94A-1104-4F7A-A164-77A960AE8DFC}"/>
                  </a:ext>
                </a:extLst>
              </p:cNvPr>
              <p:cNvGrpSpPr/>
              <p:nvPr/>
            </p:nvGrpSpPr>
            <p:grpSpPr>
              <a:xfrm>
                <a:off x="2248946" y="3933831"/>
                <a:ext cx="57484" cy="145451"/>
                <a:chOff x="2248946" y="3933831"/>
                <a:chExt cx="57484" cy="145451"/>
              </a:xfrm>
            </p:grpSpPr>
            <p:sp>
              <p:nvSpPr>
                <p:cNvPr id="2267" name="Freeform 767"/>
                <p:cNvSpPr>
                  <a:spLocks/>
                </p:cNvSpPr>
                <p:nvPr/>
              </p:nvSpPr>
              <p:spPr bwMode="auto">
                <a:xfrm>
                  <a:off x="2248946" y="4053153"/>
                  <a:ext cx="49645" cy="7839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8" name="Freeform 768"/>
                <p:cNvSpPr>
                  <a:spLocks/>
                </p:cNvSpPr>
                <p:nvPr/>
              </p:nvSpPr>
              <p:spPr bwMode="auto">
                <a:xfrm>
                  <a:off x="2248946" y="4072314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4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4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4"/>
                      </a:cubicBezTo>
                      <a:cubicBezTo>
                        <a:pt x="0" y="37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7"/>
                        <a:pt x="328" y="24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69" name="Freeform 769"/>
                <p:cNvSpPr>
                  <a:spLocks/>
                </p:cNvSpPr>
                <p:nvPr/>
              </p:nvSpPr>
              <p:spPr bwMode="auto">
                <a:xfrm>
                  <a:off x="2248946" y="397041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3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3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3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3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70" name="Freeform 770"/>
                <p:cNvSpPr>
                  <a:spLocks/>
                </p:cNvSpPr>
                <p:nvPr/>
              </p:nvSpPr>
              <p:spPr bwMode="auto">
                <a:xfrm>
                  <a:off x="2248946" y="398870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2271" name="Freeform 771"/>
                <p:cNvSpPr>
                  <a:spLocks/>
                </p:cNvSpPr>
                <p:nvPr/>
              </p:nvSpPr>
              <p:spPr bwMode="auto">
                <a:xfrm>
                  <a:off x="2248946" y="3933831"/>
                  <a:ext cx="49645" cy="6968"/>
                </a:xfrm>
                <a:custGeom>
                  <a:avLst/>
                  <a:gdLst>
                    <a:gd name="T0" fmla="*/ 305 w 328"/>
                    <a:gd name="T1" fmla="*/ 0 h 48"/>
                    <a:gd name="T2" fmla="*/ 24 w 328"/>
                    <a:gd name="T3" fmla="*/ 0 h 48"/>
                    <a:gd name="T4" fmla="*/ 0 w 328"/>
                    <a:gd name="T5" fmla="*/ 25 h 48"/>
                    <a:gd name="T6" fmla="*/ 24 w 328"/>
                    <a:gd name="T7" fmla="*/ 48 h 48"/>
                    <a:gd name="T8" fmla="*/ 305 w 328"/>
                    <a:gd name="T9" fmla="*/ 48 h 48"/>
                    <a:gd name="T10" fmla="*/ 328 w 328"/>
                    <a:gd name="T11" fmla="*/ 25 h 48"/>
                    <a:gd name="T12" fmla="*/ 305 w 328"/>
                    <a:gd name="T13" fmla="*/ 0 h 4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8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1"/>
                        <a:pt x="0" y="25"/>
                      </a:cubicBezTo>
                      <a:cubicBezTo>
                        <a:pt x="0" y="38"/>
                        <a:pt x="11" y="48"/>
                        <a:pt x="24" y="48"/>
                      </a:cubicBezTo>
                      <a:cubicBezTo>
                        <a:pt x="305" y="48"/>
                        <a:pt x="305" y="48"/>
                        <a:pt x="305" y="48"/>
                      </a:cubicBezTo>
                      <a:cubicBezTo>
                        <a:pt x="318" y="48"/>
                        <a:pt x="328" y="38"/>
                        <a:pt x="328" y="25"/>
                      </a:cubicBezTo>
                      <a:cubicBezTo>
                        <a:pt x="328" y="11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736" name="Freeform 772"/>
                <p:cNvSpPr>
                  <a:spLocks/>
                </p:cNvSpPr>
                <p:nvPr/>
              </p:nvSpPr>
              <p:spPr bwMode="auto">
                <a:xfrm>
                  <a:off x="2248946" y="3952992"/>
                  <a:ext cx="49645" cy="6968"/>
                </a:xfrm>
                <a:custGeom>
                  <a:avLst/>
                  <a:gdLst>
                    <a:gd name="T0" fmla="*/ 305 w 328"/>
                    <a:gd name="T1" fmla="*/ 0 h 47"/>
                    <a:gd name="T2" fmla="*/ 24 w 328"/>
                    <a:gd name="T3" fmla="*/ 0 h 47"/>
                    <a:gd name="T4" fmla="*/ 0 w 328"/>
                    <a:gd name="T5" fmla="*/ 24 h 47"/>
                    <a:gd name="T6" fmla="*/ 24 w 328"/>
                    <a:gd name="T7" fmla="*/ 47 h 47"/>
                    <a:gd name="T8" fmla="*/ 305 w 328"/>
                    <a:gd name="T9" fmla="*/ 47 h 47"/>
                    <a:gd name="T10" fmla="*/ 328 w 328"/>
                    <a:gd name="T11" fmla="*/ 24 h 47"/>
                    <a:gd name="T12" fmla="*/ 305 w 328"/>
                    <a:gd name="T13" fmla="*/ 0 h 4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328" h="47">
                      <a:moveTo>
                        <a:pt x="305" y="0"/>
                      </a:moveTo>
                      <a:cubicBezTo>
                        <a:pt x="24" y="0"/>
                        <a:pt x="24" y="0"/>
                        <a:pt x="24" y="0"/>
                      </a:cubicBezTo>
                      <a:cubicBezTo>
                        <a:pt x="11" y="0"/>
                        <a:pt x="0" y="10"/>
                        <a:pt x="0" y="24"/>
                      </a:cubicBezTo>
                      <a:cubicBezTo>
                        <a:pt x="0" y="37"/>
                        <a:pt x="11" y="47"/>
                        <a:pt x="24" y="47"/>
                      </a:cubicBezTo>
                      <a:cubicBezTo>
                        <a:pt x="305" y="47"/>
                        <a:pt x="305" y="47"/>
                        <a:pt x="305" y="47"/>
                      </a:cubicBezTo>
                      <a:cubicBezTo>
                        <a:pt x="318" y="47"/>
                        <a:pt x="328" y="37"/>
                        <a:pt x="328" y="24"/>
                      </a:cubicBezTo>
                      <a:cubicBezTo>
                        <a:pt x="328" y="10"/>
                        <a:pt x="318" y="0"/>
                        <a:pt x="305" y="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739" name="Freeform 775"/>
                <p:cNvSpPr>
                  <a:spLocks/>
                </p:cNvSpPr>
                <p:nvPr/>
              </p:nvSpPr>
              <p:spPr bwMode="auto">
                <a:xfrm>
                  <a:off x="2248946" y="4004379"/>
                  <a:ext cx="57484" cy="37451"/>
                </a:xfrm>
                <a:custGeom>
                  <a:avLst/>
                  <a:gdLst>
                    <a:gd name="T0" fmla="*/ 381 w 381"/>
                    <a:gd name="T1" fmla="*/ 234 h 249"/>
                    <a:gd name="T2" fmla="*/ 365 w 381"/>
                    <a:gd name="T3" fmla="*/ 249 h 249"/>
                    <a:gd name="T4" fmla="*/ 16 w 381"/>
                    <a:gd name="T5" fmla="*/ 249 h 249"/>
                    <a:gd name="T6" fmla="*/ 0 w 381"/>
                    <a:gd name="T7" fmla="*/ 234 h 249"/>
                    <a:gd name="T8" fmla="*/ 0 w 381"/>
                    <a:gd name="T9" fmla="*/ 15 h 249"/>
                    <a:gd name="T10" fmla="*/ 16 w 381"/>
                    <a:gd name="T11" fmla="*/ 0 h 249"/>
                    <a:gd name="T12" fmla="*/ 365 w 381"/>
                    <a:gd name="T13" fmla="*/ 0 h 249"/>
                    <a:gd name="T14" fmla="*/ 381 w 381"/>
                    <a:gd name="T15" fmla="*/ 15 h 249"/>
                    <a:gd name="T16" fmla="*/ 381 w 381"/>
                    <a:gd name="T17" fmla="*/ 234 h 24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381" h="249">
                      <a:moveTo>
                        <a:pt x="381" y="234"/>
                      </a:moveTo>
                      <a:cubicBezTo>
                        <a:pt x="381" y="242"/>
                        <a:pt x="374" y="249"/>
                        <a:pt x="365" y="249"/>
                      </a:cubicBezTo>
                      <a:cubicBezTo>
                        <a:pt x="16" y="249"/>
                        <a:pt x="16" y="249"/>
                        <a:pt x="16" y="249"/>
                      </a:cubicBezTo>
                      <a:cubicBezTo>
                        <a:pt x="7" y="249"/>
                        <a:pt x="0" y="242"/>
                        <a:pt x="0" y="234"/>
                      </a:cubicBezTo>
                      <a:cubicBezTo>
                        <a:pt x="0" y="15"/>
                        <a:pt x="0" y="15"/>
                        <a:pt x="0" y="15"/>
                      </a:cubicBezTo>
                      <a:cubicBezTo>
                        <a:pt x="0" y="7"/>
                        <a:pt x="7" y="0"/>
                        <a:pt x="16" y="0"/>
                      </a:cubicBezTo>
                      <a:cubicBezTo>
                        <a:pt x="365" y="0"/>
                        <a:pt x="365" y="0"/>
                        <a:pt x="365" y="0"/>
                      </a:cubicBezTo>
                      <a:cubicBezTo>
                        <a:pt x="374" y="0"/>
                        <a:pt x="381" y="7"/>
                        <a:pt x="381" y="15"/>
                      </a:cubicBezTo>
                      <a:lnTo>
                        <a:pt x="381" y="234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1457" name="Rectangle: Rounded Corners 1456">
                <a:extLst>
                  <a:ext uri="{FF2B5EF4-FFF2-40B4-BE49-F238E27FC236}">
                    <a16:creationId xmlns:a16="http://schemas.microsoft.com/office/drawing/2014/main" id="{29B25C3F-3A87-4F01-96AC-27D37835C25B}"/>
                  </a:ext>
                </a:extLst>
              </p:cNvPr>
              <p:cNvSpPr/>
              <p:nvPr/>
            </p:nvSpPr>
            <p:spPr>
              <a:xfrm>
                <a:off x="2018725" y="3895095"/>
                <a:ext cx="314899" cy="217324"/>
              </a:xfrm>
              <a:prstGeom prst="roundRect">
                <a:avLst/>
              </a:prstGeom>
              <a:noFill/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62" name="Group 1461">
            <a:extLst>
              <a:ext uri="{FF2B5EF4-FFF2-40B4-BE49-F238E27FC236}">
                <a16:creationId xmlns:a16="http://schemas.microsoft.com/office/drawing/2014/main" id="{6D12C260-166C-4BD4-A406-C3388CCDE16C}"/>
              </a:ext>
            </a:extLst>
          </p:cNvPr>
          <p:cNvGrpSpPr/>
          <p:nvPr/>
        </p:nvGrpSpPr>
        <p:grpSpPr>
          <a:xfrm>
            <a:off x="2106790" y="5106274"/>
            <a:ext cx="314899" cy="217324"/>
            <a:chOff x="2215426" y="5328608"/>
            <a:chExt cx="314899" cy="217324"/>
          </a:xfrm>
        </p:grpSpPr>
        <p:sp>
          <p:nvSpPr>
            <p:cNvPr id="621" name="Rectangle: Rounded Corners 620">
              <a:extLst>
                <a:ext uri="{FF2B5EF4-FFF2-40B4-BE49-F238E27FC236}">
                  <a16:creationId xmlns:a16="http://schemas.microsoft.com/office/drawing/2014/main" id="{5C54EC4F-1B1F-44B6-AD13-C2B1E309B0BF}"/>
                </a:ext>
              </a:extLst>
            </p:cNvPr>
            <p:cNvSpPr/>
            <p:nvPr/>
          </p:nvSpPr>
          <p:spPr>
            <a:xfrm>
              <a:off x="2215426" y="5328608"/>
              <a:ext cx="314899" cy="217324"/>
            </a:xfrm>
            <a:prstGeom prst="round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1461" name="Group 1460">
              <a:extLst>
                <a:ext uri="{FF2B5EF4-FFF2-40B4-BE49-F238E27FC236}">
                  <a16:creationId xmlns:a16="http://schemas.microsoft.com/office/drawing/2014/main" id="{A1030FA4-933C-4BB6-8EE1-C86386D42BA6}"/>
                </a:ext>
              </a:extLst>
            </p:cNvPr>
            <p:cNvGrpSpPr/>
            <p:nvPr/>
          </p:nvGrpSpPr>
          <p:grpSpPr>
            <a:xfrm>
              <a:off x="2244621" y="5387310"/>
              <a:ext cx="256509" cy="33097"/>
              <a:chOff x="2238362" y="5387310"/>
              <a:chExt cx="256509" cy="33097"/>
            </a:xfrm>
            <a:solidFill>
              <a:schemeClr val="bg1"/>
            </a:solidFill>
          </p:grpSpPr>
          <p:sp>
            <p:nvSpPr>
              <p:cNvPr id="622" name="Freeform 774">
                <a:extLst>
                  <a:ext uri="{FF2B5EF4-FFF2-40B4-BE49-F238E27FC236}">
                    <a16:creationId xmlns:a16="http://schemas.microsoft.com/office/drawing/2014/main" id="{A11B947C-BE0A-4AC8-A8CA-849F3A507C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5" name="Freeform 774">
                <a:extLst>
                  <a:ext uri="{FF2B5EF4-FFF2-40B4-BE49-F238E27FC236}">
                    <a16:creationId xmlns:a16="http://schemas.microsoft.com/office/drawing/2014/main" id="{1315D00E-2E14-4816-978C-F215E12D55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26" name="Freeform 774">
                <a:extLst>
                  <a:ext uri="{FF2B5EF4-FFF2-40B4-BE49-F238E27FC236}">
                    <a16:creationId xmlns:a16="http://schemas.microsoft.com/office/drawing/2014/main" id="{E973DBD6-0184-4C20-82B8-30A30265EF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628" name="Group 627">
              <a:extLst>
                <a:ext uri="{FF2B5EF4-FFF2-40B4-BE49-F238E27FC236}">
                  <a16:creationId xmlns:a16="http://schemas.microsoft.com/office/drawing/2014/main" id="{5A46582D-2BAB-43D0-AD7E-0D3AF8B7D157}"/>
                </a:ext>
              </a:extLst>
            </p:cNvPr>
            <p:cNvGrpSpPr/>
            <p:nvPr/>
          </p:nvGrpSpPr>
          <p:grpSpPr>
            <a:xfrm>
              <a:off x="2244621" y="5436077"/>
              <a:ext cx="256509" cy="18288"/>
              <a:chOff x="2238362" y="5387310"/>
              <a:chExt cx="256509" cy="33097"/>
            </a:xfrm>
            <a:solidFill>
              <a:schemeClr val="bg1"/>
            </a:solidFill>
          </p:grpSpPr>
          <p:sp>
            <p:nvSpPr>
              <p:cNvPr id="629" name="Freeform 774">
                <a:extLst>
                  <a:ext uri="{FF2B5EF4-FFF2-40B4-BE49-F238E27FC236}">
                    <a16:creationId xmlns:a16="http://schemas.microsoft.com/office/drawing/2014/main" id="{67EDD7FA-3B97-48BF-8FE8-A7A083A162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0" name="Freeform 774">
                <a:extLst>
                  <a:ext uri="{FF2B5EF4-FFF2-40B4-BE49-F238E27FC236}">
                    <a16:creationId xmlns:a16="http://schemas.microsoft.com/office/drawing/2014/main" id="{AE63CCA5-5FF2-4B33-B81A-2F4828225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1" name="Freeform 774">
                <a:extLst>
                  <a:ext uri="{FF2B5EF4-FFF2-40B4-BE49-F238E27FC236}">
                    <a16:creationId xmlns:a16="http://schemas.microsoft.com/office/drawing/2014/main" id="{04E53821-620E-4CCB-8642-0B914DB33A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632" name="Group 631">
              <a:extLst>
                <a:ext uri="{FF2B5EF4-FFF2-40B4-BE49-F238E27FC236}">
                  <a16:creationId xmlns:a16="http://schemas.microsoft.com/office/drawing/2014/main" id="{64AE2A99-C137-43FD-AD8E-F042F3DA66E3}"/>
                </a:ext>
              </a:extLst>
            </p:cNvPr>
            <p:cNvGrpSpPr/>
            <p:nvPr/>
          </p:nvGrpSpPr>
          <p:grpSpPr>
            <a:xfrm>
              <a:off x="2244621" y="5470035"/>
              <a:ext cx="256509" cy="18288"/>
              <a:chOff x="2238362" y="5387310"/>
              <a:chExt cx="256509" cy="33097"/>
            </a:xfrm>
            <a:solidFill>
              <a:schemeClr val="bg1"/>
            </a:solidFill>
          </p:grpSpPr>
          <p:sp>
            <p:nvSpPr>
              <p:cNvPr id="633" name="Freeform 774">
                <a:extLst>
                  <a:ext uri="{FF2B5EF4-FFF2-40B4-BE49-F238E27FC236}">
                    <a16:creationId xmlns:a16="http://schemas.microsoft.com/office/drawing/2014/main" id="{F390D1A8-74B9-43C4-823D-8E8820B3BA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4" name="Freeform 774">
                <a:extLst>
                  <a:ext uri="{FF2B5EF4-FFF2-40B4-BE49-F238E27FC236}">
                    <a16:creationId xmlns:a16="http://schemas.microsoft.com/office/drawing/2014/main" id="{B5ABC074-DBFE-43B2-A783-87A89065C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5" name="Freeform 774">
                <a:extLst>
                  <a:ext uri="{FF2B5EF4-FFF2-40B4-BE49-F238E27FC236}">
                    <a16:creationId xmlns:a16="http://schemas.microsoft.com/office/drawing/2014/main" id="{70665704-9C35-4442-9B7A-4C544F2DE0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636" name="Group 635">
              <a:extLst>
                <a:ext uri="{FF2B5EF4-FFF2-40B4-BE49-F238E27FC236}">
                  <a16:creationId xmlns:a16="http://schemas.microsoft.com/office/drawing/2014/main" id="{02F08B53-04D0-47A2-A7FA-84ADD8AE57E8}"/>
                </a:ext>
              </a:extLst>
            </p:cNvPr>
            <p:cNvGrpSpPr/>
            <p:nvPr/>
          </p:nvGrpSpPr>
          <p:grpSpPr>
            <a:xfrm>
              <a:off x="2244621" y="5503992"/>
              <a:ext cx="256509" cy="18288"/>
              <a:chOff x="2238362" y="5387310"/>
              <a:chExt cx="256509" cy="33097"/>
            </a:xfrm>
            <a:solidFill>
              <a:schemeClr val="bg1"/>
            </a:solidFill>
          </p:grpSpPr>
          <p:sp>
            <p:nvSpPr>
              <p:cNvPr id="637" name="Freeform 774">
                <a:extLst>
                  <a:ext uri="{FF2B5EF4-FFF2-40B4-BE49-F238E27FC236}">
                    <a16:creationId xmlns:a16="http://schemas.microsoft.com/office/drawing/2014/main" id="{F6F85E9F-0EAD-4706-B5F4-8B842A3A45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38362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8" name="Freeform 774">
                <a:extLst>
                  <a:ext uri="{FF2B5EF4-FFF2-40B4-BE49-F238E27FC236}">
                    <a16:creationId xmlns:a16="http://schemas.microsoft.com/office/drawing/2014/main" id="{A67B959F-FFFC-4E8B-9C31-77D069C6C7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30041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639" name="Freeform 774">
                <a:extLst>
                  <a:ext uri="{FF2B5EF4-FFF2-40B4-BE49-F238E27FC236}">
                    <a16:creationId xmlns:a16="http://schemas.microsoft.com/office/drawing/2014/main" id="{CE0CB85D-173A-4E72-955E-867493606D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1719" y="5387310"/>
                <a:ext cx="73152" cy="33097"/>
              </a:xfrm>
              <a:custGeom>
                <a:avLst/>
                <a:gdLst>
                  <a:gd name="T0" fmla="*/ 381 w 381"/>
                  <a:gd name="T1" fmla="*/ 205 h 218"/>
                  <a:gd name="T2" fmla="*/ 364 w 381"/>
                  <a:gd name="T3" fmla="*/ 218 h 218"/>
                  <a:gd name="T4" fmla="*/ 16 w 381"/>
                  <a:gd name="T5" fmla="*/ 218 h 218"/>
                  <a:gd name="T6" fmla="*/ 0 w 381"/>
                  <a:gd name="T7" fmla="*/ 205 h 218"/>
                  <a:gd name="T8" fmla="*/ 0 w 381"/>
                  <a:gd name="T9" fmla="*/ 13 h 218"/>
                  <a:gd name="T10" fmla="*/ 16 w 381"/>
                  <a:gd name="T11" fmla="*/ 0 h 218"/>
                  <a:gd name="T12" fmla="*/ 364 w 381"/>
                  <a:gd name="T13" fmla="*/ 0 h 218"/>
                  <a:gd name="T14" fmla="*/ 381 w 381"/>
                  <a:gd name="T15" fmla="*/ 13 h 218"/>
                  <a:gd name="T16" fmla="*/ 381 w 381"/>
                  <a:gd name="T17" fmla="*/ 205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218">
                    <a:moveTo>
                      <a:pt x="381" y="205"/>
                    </a:moveTo>
                    <a:cubicBezTo>
                      <a:pt x="381" y="213"/>
                      <a:pt x="373" y="218"/>
                      <a:pt x="364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7" y="218"/>
                      <a:pt x="0" y="213"/>
                      <a:pt x="0" y="205"/>
                    </a:cubicBezTo>
                    <a:cubicBezTo>
                      <a:pt x="0" y="13"/>
                      <a:pt x="0" y="13"/>
                      <a:pt x="0" y="13"/>
                    </a:cubicBezTo>
                    <a:cubicBezTo>
                      <a:pt x="0" y="6"/>
                      <a:pt x="7" y="0"/>
                      <a:pt x="16" y="0"/>
                    </a:cubicBezTo>
                    <a:cubicBezTo>
                      <a:pt x="364" y="0"/>
                      <a:pt x="364" y="0"/>
                      <a:pt x="364" y="0"/>
                    </a:cubicBezTo>
                    <a:cubicBezTo>
                      <a:pt x="373" y="0"/>
                      <a:pt x="381" y="6"/>
                      <a:pt x="381" y="13"/>
                    </a:cubicBezTo>
                    <a:lnTo>
                      <a:pt x="381" y="20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1470" name="Group 1469">
            <a:extLst>
              <a:ext uri="{FF2B5EF4-FFF2-40B4-BE49-F238E27FC236}">
                <a16:creationId xmlns:a16="http://schemas.microsoft.com/office/drawing/2014/main" id="{5CD2FD87-C015-4F06-8E83-5E23B8629E05}"/>
              </a:ext>
            </a:extLst>
          </p:cNvPr>
          <p:cNvGrpSpPr/>
          <p:nvPr/>
        </p:nvGrpSpPr>
        <p:grpSpPr>
          <a:xfrm>
            <a:off x="2474573" y="4364602"/>
            <a:ext cx="227033" cy="281048"/>
            <a:chOff x="2580460" y="4588672"/>
            <a:chExt cx="227033" cy="281048"/>
          </a:xfrm>
        </p:grpSpPr>
        <p:grpSp>
          <p:nvGrpSpPr>
            <p:cNvPr id="1464" name="Group 1463">
              <a:extLst>
                <a:ext uri="{FF2B5EF4-FFF2-40B4-BE49-F238E27FC236}">
                  <a16:creationId xmlns:a16="http://schemas.microsoft.com/office/drawing/2014/main" id="{A8959BF3-BC58-4C20-A9F2-EC372543C090}"/>
                </a:ext>
              </a:extLst>
            </p:cNvPr>
            <p:cNvGrpSpPr/>
            <p:nvPr/>
          </p:nvGrpSpPr>
          <p:grpSpPr>
            <a:xfrm>
              <a:off x="2615359" y="4645938"/>
              <a:ext cx="157631" cy="181434"/>
              <a:chOff x="2099141" y="4607877"/>
              <a:chExt cx="157631" cy="181434"/>
            </a:xfrm>
          </p:grpSpPr>
          <p:sp>
            <p:nvSpPr>
              <p:cNvPr id="2246" name="Rectangle 745"/>
              <p:cNvSpPr>
                <a:spLocks noChangeArrowheads="1"/>
              </p:cNvSpPr>
              <p:nvPr/>
            </p:nvSpPr>
            <p:spPr bwMode="auto">
              <a:xfrm>
                <a:off x="2099141" y="4636830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7" name="Rectangle 746"/>
              <p:cNvSpPr>
                <a:spLocks noChangeArrowheads="1"/>
              </p:cNvSpPr>
              <p:nvPr/>
            </p:nvSpPr>
            <p:spPr bwMode="auto">
              <a:xfrm>
                <a:off x="2099141" y="4665782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8" name="Rectangle 747"/>
              <p:cNvSpPr>
                <a:spLocks noChangeArrowheads="1"/>
              </p:cNvSpPr>
              <p:nvPr/>
            </p:nvSpPr>
            <p:spPr bwMode="auto">
              <a:xfrm>
                <a:off x="2099141" y="4695377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49" name="Rectangle 748"/>
              <p:cNvSpPr>
                <a:spLocks noChangeArrowheads="1"/>
              </p:cNvSpPr>
              <p:nvPr/>
            </p:nvSpPr>
            <p:spPr bwMode="auto">
              <a:xfrm>
                <a:off x="2099141" y="4724330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0" name="Rectangle 749"/>
              <p:cNvSpPr>
                <a:spLocks noChangeArrowheads="1"/>
              </p:cNvSpPr>
              <p:nvPr/>
            </p:nvSpPr>
            <p:spPr bwMode="auto">
              <a:xfrm>
                <a:off x="2099141" y="4753925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1" name="Rectangle 750"/>
              <p:cNvSpPr>
                <a:spLocks noChangeArrowheads="1"/>
              </p:cNvSpPr>
              <p:nvPr/>
            </p:nvSpPr>
            <p:spPr bwMode="auto">
              <a:xfrm>
                <a:off x="2099141" y="4782877"/>
                <a:ext cx="157631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2252" name="Rectangle 751"/>
              <p:cNvSpPr>
                <a:spLocks noChangeArrowheads="1"/>
              </p:cNvSpPr>
              <p:nvPr/>
            </p:nvSpPr>
            <p:spPr bwMode="auto">
              <a:xfrm>
                <a:off x="2099141" y="4607877"/>
                <a:ext cx="106803" cy="643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sp>
          <p:nvSpPr>
            <p:cNvPr id="640" name="Rectangle: Rounded Corners 639">
              <a:extLst>
                <a:ext uri="{FF2B5EF4-FFF2-40B4-BE49-F238E27FC236}">
                  <a16:creationId xmlns:a16="http://schemas.microsoft.com/office/drawing/2014/main" id="{D2136B6B-ED2D-4F4A-B42E-8A926C072C77}"/>
                </a:ext>
              </a:extLst>
            </p:cNvPr>
            <p:cNvSpPr/>
            <p:nvPr/>
          </p:nvSpPr>
          <p:spPr>
            <a:xfrm rot="5400000">
              <a:off x="2553453" y="4615679"/>
              <a:ext cx="281048" cy="227033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453" name="Group 1452">
            <a:extLst>
              <a:ext uri="{FF2B5EF4-FFF2-40B4-BE49-F238E27FC236}">
                <a16:creationId xmlns:a16="http://schemas.microsoft.com/office/drawing/2014/main" id="{21774EBE-C6F3-4BEC-A40A-7C14E00F761B}"/>
              </a:ext>
            </a:extLst>
          </p:cNvPr>
          <p:cNvGrpSpPr/>
          <p:nvPr/>
        </p:nvGrpSpPr>
        <p:grpSpPr>
          <a:xfrm>
            <a:off x="3167434" y="2313709"/>
            <a:ext cx="121974" cy="2964933"/>
            <a:chOff x="3276070" y="2467411"/>
            <a:chExt cx="121974" cy="2964933"/>
          </a:xfrm>
        </p:grpSpPr>
        <p:sp>
          <p:nvSpPr>
            <p:cNvPr id="3021" name="Oval 284"/>
            <p:cNvSpPr>
              <a:spLocks noChangeArrowheads="1"/>
            </p:cNvSpPr>
            <p:nvPr/>
          </p:nvSpPr>
          <p:spPr bwMode="auto">
            <a:xfrm>
              <a:off x="3276070" y="2467411"/>
              <a:ext cx="121974" cy="1247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22" name="Oval 285"/>
            <p:cNvSpPr>
              <a:spLocks noChangeArrowheads="1"/>
            </p:cNvSpPr>
            <p:nvPr/>
          </p:nvSpPr>
          <p:spPr bwMode="auto">
            <a:xfrm>
              <a:off x="3276070" y="3887505"/>
              <a:ext cx="121974" cy="121974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23" name="Oval 286"/>
            <p:cNvSpPr>
              <a:spLocks noChangeArrowheads="1"/>
            </p:cNvSpPr>
            <p:nvPr/>
          </p:nvSpPr>
          <p:spPr bwMode="auto">
            <a:xfrm>
              <a:off x="3276070" y="3177458"/>
              <a:ext cx="121974" cy="1247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24" name="Oval 287"/>
            <p:cNvSpPr>
              <a:spLocks noChangeArrowheads="1"/>
            </p:cNvSpPr>
            <p:nvPr/>
          </p:nvSpPr>
          <p:spPr bwMode="auto">
            <a:xfrm>
              <a:off x="3276070" y="4594780"/>
              <a:ext cx="121974" cy="124746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3025" name="Oval 288"/>
            <p:cNvSpPr>
              <a:spLocks noChangeArrowheads="1"/>
            </p:cNvSpPr>
            <p:nvPr/>
          </p:nvSpPr>
          <p:spPr bwMode="auto">
            <a:xfrm>
              <a:off x="3276070" y="5304826"/>
              <a:ext cx="121974" cy="127518"/>
            </a:xfrm>
            <a:prstGeom prst="ellipse">
              <a:avLst/>
            </a:prstGeom>
            <a:solidFill>
              <a:schemeClr val="bg1"/>
            </a:solidFill>
            <a:ln w="19050">
              <a:solidFill>
                <a:schemeClr val="accent4"/>
              </a:solidFill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53" name="Rectangle 368">
            <a:extLst>
              <a:ext uri="{FF2B5EF4-FFF2-40B4-BE49-F238E27FC236}">
                <a16:creationId xmlns:a16="http://schemas.microsoft.com/office/drawing/2014/main" id="{13A4D199-30DE-4F19-9AC1-4257A96A4C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9507" y="4203584"/>
            <a:ext cx="992180" cy="15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0" fontAlgn="base" latinLnBrk="0" hangingPunct="0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671E75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Analyze</a:t>
            </a:r>
          </a:p>
        </p:txBody>
      </p:sp>
      <p:grpSp>
        <p:nvGrpSpPr>
          <p:cNvPr id="1494" name="Group 1493">
            <a:extLst>
              <a:ext uri="{FF2B5EF4-FFF2-40B4-BE49-F238E27FC236}">
                <a16:creationId xmlns:a16="http://schemas.microsoft.com/office/drawing/2014/main" id="{DA7E9427-3D70-430B-8332-8287FDBE3CF1}"/>
              </a:ext>
            </a:extLst>
          </p:cNvPr>
          <p:cNvGrpSpPr/>
          <p:nvPr/>
        </p:nvGrpSpPr>
        <p:grpSpPr>
          <a:xfrm>
            <a:off x="5274895" y="4372538"/>
            <a:ext cx="789864" cy="213263"/>
            <a:chOff x="5219183" y="4087916"/>
            <a:chExt cx="789864" cy="213263"/>
          </a:xfrm>
        </p:grpSpPr>
        <p:cxnSp>
          <p:nvCxnSpPr>
            <p:cNvPr id="1383" name="Straight Connector 1382"/>
            <p:cNvCxnSpPr/>
            <p:nvPr/>
          </p:nvCxnSpPr>
          <p:spPr>
            <a:xfrm>
              <a:off x="5298233" y="4197466"/>
              <a:ext cx="610690" cy="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2" name="Oval 1251"/>
            <p:cNvSpPr/>
            <p:nvPr/>
          </p:nvSpPr>
          <p:spPr>
            <a:xfrm>
              <a:off x="5795784" y="4087916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4" name="Oval 1253"/>
            <p:cNvSpPr/>
            <p:nvPr/>
          </p:nvSpPr>
          <p:spPr>
            <a:xfrm>
              <a:off x="5509419" y="4087916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5" name="Oval 1254"/>
            <p:cNvSpPr/>
            <p:nvPr/>
          </p:nvSpPr>
          <p:spPr>
            <a:xfrm>
              <a:off x="5219183" y="4087916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9" name="Freeform 797"/>
            <p:cNvSpPr>
              <a:spLocks/>
            </p:cNvSpPr>
            <p:nvPr/>
          </p:nvSpPr>
          <p:spPr bwMode="auto">
            <a:xfrm>
              <a:off x="5855241" y="419078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0" name="Freeform 798"/>
            <p:cNvSpPr>
              <a:spLocks/>
            </p:cNvSpPr>
            <p:nvPr/>
          </p:nvSpPr>
          <p:spPr bwMode="auto">
            <a:xfrm>
              <a:off x="5917561" y="419078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1" name="Freeform 799"/>
            <p:cNvSpPr>
              <a:spLocks/>
            </p:cNvSpPr>
            <p:nvPr/>
          </p:nvSpPr>
          <p:spPr bwMode="auto">
            <a:xfrm>
              <a:off x="5890577" y="413167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2" name="Freeform 800"/>
            <p:cNvSpPr>
              <a:spLocks/>
            </p:cNvSpPr>
            <p:nvPr/>
          </p:nvSpPr>
          <p:spPr bwMode="auto">
            <a:xfrm>
              <a:off x="5836930" y="413199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03" name="Freeform 801"/>
            <p:cNvSpPr>
              <a:spLocks/>
            </p:cNvSpPr>
            <p:nvPr/>
          </p:nvSpPr>
          <p:spPr bwMode="auto">
            <a:xfrm>
              <a:off x="5837572" y="419078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0" name="Freeform 805"/>
            <p:cNvSpPr>
              <a:spLocks/>
            </p:cNvSpPr>
            <p:nvPr/>
          </p:nvSpPr>
          <p:spPr bwMode="auto">
            <a:xfrm>
              <a:off x="5551972" y="4139715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1" name="Freeform 806"/>
            <p:cNvSpPr>
              <a:spLocks/>
            </p:cNvSpPr>
            <p:nvPr/>
          </p:nvSpPr>
          <p:spPr bwMode="auto">
            <a:xfrm>
              <a:off x="5651435" y="4129009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2" name="Freeform 807"/>
            <p:cNvSpPr>
              <a:spLocks/>
            </p:cNvSpPr>
            <p:nvPr/>
          </p:nvSpPr>
          <p:spPr bwMode="auto">
            <a:xfrm>
              <a:off x="5574420" y="4130736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3" name="Freeform 808"/>
            <p:cNvSpPr>
              <a:spLocks noEditPoints="1"/>
            </p:cNvSpPr>
            <p:nvPr/>
          </p:nvSpPr>
          <p:spPr bwMode="auto">
            <a:xfrm>
              <a:off x="5551972" y="4165271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5" name="Freeform 812"/>
            <p:cNvSpPr>
              <a:spLocks/>
            </p:cNvSpPr>
            <p:nvPr/>
          </p:nvSpPr>
          <p:spPr bwMode="auto">
            <a:xfrm>
              <a:off x="5248956" y="424006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6" name="Freeform 813"/>
            <p:cNvSpPr>
              <a:spLocks/>
            </p:cNvSpPr>
            <p:nvPr/>
          </p:nvSpPr>
          <p:spPr bwMode="auto">
            <a:xfrm>
              <a:off x="5248956" y="415769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7" name="Freeform 814"/>
            <p:cNvSpPr>
              <a:spLocks/>
            </p:cNvSpPr>
            <p:nvPr/>
          </p:nvSpPr>
          <p:spPr bwMode="auto">
            <a:xfrm>
              <a:off x="5275801" y="411944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8" name="Freeform 815"/>
            <p:cNvSpPr>
              <a:spLocks/>
            </p:cNvSpPr>
            <p:nvPr/>
          </p:nvSpPr>
          <p:spPr bwMode="auto">
            <a:xfrm>
              <a:off x="5298233" y="413526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9" name="Freeform 816"/>
            <p:cNvSpPr>
              <a:spLocks noEditPoints="1"/>
            </p:cNvSpPr>
            <p:nvPr/>
          </p:nvSpPr>
          <p:spPr bwMode="auto">
            <a:xfrm>
              <a:off x="5254840" y="416835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496" name="Group 1495">
            <a:extLst>
              <a:ext uri="{FF2B5EF4-FFF2-40B4-BE49-F238E27FC236}">
                <a16:creationId xmlns:a16="http://schemas.microsoft.com/office/drawing/2014/main" id="{AE9DA06B-5915-4B10-8B43-C7BE1EECBBDB}"/>
              </a:ext>
            </a:extLst>
          </p:cNvPr>
          <p:cNvGrpSpPr/>
          <p:nvPr/>
        </p:nvGrpSpPr>
        <p:grpSpPr>
          <a:xfrm>
            <a:off x="5273059" y="3347199"/>
            <a:ext cx="505335" cy="213263"/>
            <a:chOff x="5217347" y="3516306"/>
            <a:chExt cx="505335" cy="213263"/>
          </a:xfrm>
        </p:grpSpPr>
        <p:cxnSp>
          <p:nvCxnSpPr>
            <p:cNvPr id="897" name="Straight Connector 896"/>
            <p:cNvCxnSpPr/>
            <p:nvPr/>
          </p:nvCxnSpPr>
          <p:spPr>
            <a:xfrm>
              <a:off x="5298233" y="3622433"/>
              <a:ext cx="318046" cy="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3" name="Oval 1252"/>
            <p:cNvSpPr/>
            <p:nvPr/>
          </p:nvSpPr>
          <p:spPr>
            <a:xfrm>
              <a:off x="5217347" y="3516306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6" name="Oval 1255"/>
            <p:cNvSpPr/>
            <p:nvPr/>
          </p:nvSpPr>
          <p:spPr>
            <a:xfrm>
              <a:off x="5509419" y="3516306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4" name="Freeform 797"/>
            <p:cNvSpPr>
              <a:spLocks/>
            </p:cNvSpPr>
            <p:nvPr/>
          </p:nvSpPr>
          <p:spPr bwMode="auto">
            <a:xfrm>
              <a:off x="5276804" y="3619171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5" name="Freeform 798"/>
            <p:cNvSpPr>
              <a:spLocks/>
            </p:cNvSpPr>
            <p:nvPr/>
          </p:nvSpPr>
          <p:spPr bwMode="auto">
            <a:xfrm>
              <a:off x="5339124" y="3619171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6" name="Freeform 799"/>
            <p:cNvSpPr>
              <a:spLocks/>
            </p:cNvSpPr>
            <p:nvPr/>
          </p:nvSpPr>
          <p:spPr bwMode="auto">
            <a:xfrm>
              <a:off x="5312140" y="3560063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7" name="Freeform 800"/>
            <p:cNvSpPr>
              <a:spLocks/>
            </p:cNvSpPr>
            <p:nvPr/>
          </p:nvSpPr>
          <p:spPr bwMode="auto">
            <a:xfrm>
              <a:off x="5258493" y="3560384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8" name="Freeform 801"/>
            <p:cNvSpPr>
              <a:spLocks/>
            </p:cNvSpPr>
            <p:nvPr/>
          </p:nvSpPr>
          <p:spPr bwMode="auto">
            <a:xfrm>
              <a:off x="5259135" y="3619171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0" name="Freeform 812"/>
            <p:cNvSpPr>
              <a:spLocks/>
            </p:cNvSpPr>
            <p:nvPr/>
          </p:nvSpPr>
          <p:spPr bwMode="auto">
            <a:xfrm>
              <a:off x="5539192" y="3668457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1" name="Freeform 813"/>
            <p:cNvSpPr>
              <a:spLocks/>
            </p:cNvSpPr>
            <p:nvPr/>
          </p:nvSpPr>
          <p:spPr bwMode="auto">
            <a:xfrm>
              <a:off x="5539192" y="3586084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2" name="Freeform 814"/>
            <p:cNvSpPr>
              <a:spLocks/>
            </p:cNvSpPr>
            <p:nvPr/>
          </p:nvSpPr>
          <p:spPr bwMode="auto">
            <a:xfrm>
              <a:off x="5566037" y="3547839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3" name="Freeform 815"/>
            <p:cNvSpPr>
              <a:spLocks/>
            </p:cNvSpPr>
            <p:nvPr/>
          </p:nvSpPr>
          <p:spPr bwMode="auto">
            <a:xfrm>
              <a:off x="5588469" y="3563652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84" name="Freeform 816"/>
            <p:cNvSpPr>
              <a:spLocks noEditPoints="1"/>
            </p:cNvSpPr>
            <p:nvPr/>
          </p:nvSpPr>
          <p:spPr bwMode="auto">
            <a:xfrm>
              <a:off x="5545076" y="3596748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495" name="Group 1494">
            <a:extLst>
              <a:ext uri="{FF2B5EF4-FFF2-40B4-BE49-F238E27FC236}">
                <a16:creationId xmlns:a16="http://schemas.microsoft.com/office/drawing/2014/main" id="{DEB2640A-CC2A-4B0C-B2C7-7A558B45B4BD}"/>
              </a:ext>
            </a:extLst>
          </p:cNvPr>
          <p:cNvGrpSpPr/>
          <p:nvPr/>
        </p:nvGrpSpPr>
        <p:grpSpPr>
          <a:xfrm>
            <a:off x="5273059" y="3005420"/>
            <a:ext cx="797407" cy="213263"/>
            <a:chOff x="5217347" y="3163239"/>
            <a:chExt cx="797407" cy="213263"/>
          </a:xfrm>
        </p:grpSpPr>
        <p:cxnSp>
          <p:nvCxnSpPr>
            <p:cNvPr id="1386" name="Straight Connector 1385"/>
            <p:cNvCxnSpPr/>
            <p:nvPr/>
          </p:nvCxnSpPr>
          <p:spPr>
            <a:xfrm>
              <a:off x="5298233" y="3269870"/>
              <a:ext cx="610690" cy="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7" name="Oval 1256"/>
            <p:cNvSpPr/>
            <p:nvPr/>
          </p:nvSpPr>
          <p:spPr>
            <a:xfrm>
              <a:off x="5509419" y="3163239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8" name="Oval 1257"/>
            <p:cNvSpPr/>
            <p:nvPr/>
          </p:nvSpPr>
          <p:spPr>
            <a:xfrm>
              <a:off x="5217347" y="3163239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59" name="Oval 1258"/>
            <p:cNvSpPr/>
            <p:nvPr/>
          </p:nvSpPr>
          <p:spPr>
            <a:xfrm>
              <a:off x="5801491" y="3163239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5" name="Freeform 797"/>
            <p:cNvSpPr>
              <a:spLocks/>
            </p:cNvSpPr>
            <p:nvPr/>
          </p:nvSpPr>
          <p:spPr bwMode="auto">
            <a:xfrm>
              <a:off x="5568876" y="3266104"/>
              <a:ext cx="57181" cy="53647"/>
            </a:xfrm>
            <a:custGeom>
              <a:avLst/>
              <a:gdLst>
                <a:gd name="T0" fmla="*/ 840 w 1077"/>
                <a:gd name="T1" fmla="*/ 666 h 1010"/>
                <a:gd name="T2" fmla="*/ 840 w 1077"/>
                <a:gd name="T3" fmla="*/ 643 h 1010"/>
                <a:gd name="T4" fmla="*/ 840 w 1077"/>
                <a:gd name="T5" fmla="*/ 23 h 1010"/>
                <a:gd name="T6" fmla="*/ 862 w 1077"/>
                <a:gd name="T7" fmla="*/ 0 h 1010"/>
                <a:gd name="T8" fmla="*/ 1056 w 1077"/>
                <a:gd name="T9" fmla="*/ 0 h 1010"/>
                <a:gd name="T10" fmla="*/ 1077 w 1077"/>
                <a:gd name="T11" fmla="*/ 20 h 1010"/>
                <a:gd name="T12" fmla="*/ 1077 w 1077"/>
                <a:gd name="T13" fmla="*/ 990 h 1010"/>
                <a:gd name="T14" fmla="*/ 1056 w 1077"/>
                <a:gd name="T15" fmla="*/ 1010 h 1010"/>
                <a:gd name="T16" fmla="*/ 860 w 1077"/>
                <a:gd name="T17" fmla="*/ 1010 h 1010"/>
                <a:gd name="T18" fmla="*/ 829 w 1077"/>
                <a:gd name="T19" fmla="*/ 996 h 1010"/>
                <a:gd name="T20" fmla="*/ 617 w 1077"/>
                <a:gd name="T21" fmla="*/ 757 h 1010"/>
                <a:gd name="T22" fmla="*/ 471 w 1077"/>
                <a:gd name="T23" fmla="*/ 593 h 1010"/>
                <a:gd name="T24" fmla="*/ 257 w 1077"/>
                <a:gd name="T25" fmla="*/ 353 h 1010"/>
                <a:gd name="T26" fmla="*/ 236 w 1077"/>
                <a:gd name="T27" fmla="*/ 335 h 1010"/>
                <a:gd name="T28" fmla="*/ 236 w 1077"/>
                <a:gd name="T29" fmla="*/ 358 h 1010"/>
                <a:gd name="T30" fmla="*/ 237 w 1077"/>
                <a:gd name="T31" fmla="*/ 986 h 1010"/>
                <a:gd name="T32" fmla="*/ 212 w 1077"/>
                <a:gd name="T33" fmla="*/ 1010 h 1010"/>
                <a:gd name="T34" fmla="*/ 18 w 1077"/>
                <a:gd name="T35" fmla="*/ 1010 h 1010"/>
                <a:gd name="T36" fmla="*/ 0 w 1077"/>
                <a:gd name="T37" fmla="*/ 992 h 1010"/>
                <a:gd name="T38" fmla="*/ 0 w 1077"/>
                <a:gd name="T39" fmla="*/ 18 h 1010"/>
                <a:gd name="T40" fmla="*/ 17 w 1077"/>
                <a:gd name="T41" fmla="*/ 0 h 1010"/>
                <a:gd name="T42" fmla="*/ 225 w 1077"/>
                <a:gd name="T43" fmla="*/ 0 h 1010"/>
                <a:gd name="T44" fmla="*/ 249 w 1077"/>
                <a:gd name="T45" fmla="*/ 12 h 1010"/>
                <a:gd name="T46" fmla="*/ 602 w 1077"/>
                <a:gd name="T47" fmla="*/ 406 h 1010"/>
                <a:gd name="T48" fmla="*/ 827 w 1077"/>
                <a:gd name="T49" fmla="*/ 658 h 1010"/>
                <a:gd name="T50" fmla="*/ 840 w 1077"/>
                <a:gd name="T51" fmla="*/ 666 h 10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077" h="1010">
                  <a:moveTo>
                    <a:pt x="840" y="666"/>
                  </a:moveTo>
                  <a:cubicBezTo>
                    <a:pt x="840" y="658"/>
                    <a:pt x="840" y="650"/>
                    <a:pt x="840" y="643"/>
                  </a:cubicBezTo>
                  <a:cubicBezTo>
                    <a:pt x="840" y="436"/>
                    <a:pt x="841" y="230"/>
                    <a:pt x="840" y="23"/>
                  </a:cubicBezTo>
                  <a:cubicBezTo>
                    <a:pt x="840" y="6"/>
                    <a:pt x="843" y="0"/>
                    <a:pt x="862" y="0"/>
                  </a:cubicBezTo>
                  <a:cubicBezTo>
                    <a:pt x="926" y="1"/>
                    <a:pt x="991" y="1"/>
                    <a:pt x="1056" y="0"/>
                  </a:cubicBezTo>
                  <a:cubicBezTo>
                    <a:pt x="1070" y="0"/>
                    <a:pt x="1077" y="3"/>
                    <a:pt x="1077" y="20"/>
                  </a:cubicBezTo>
                  <a:cubicBezTo>
                    <a:pt x="1076" y="343"/>
                    <a:pt x="1076" y="666"/>
                    <a:pt x="1077" y="990"/>
                  </a:cubicBezTo>
                  <a:cubicBezTo>
                    <a:pt x="1077" y="1006"/>
                    <a:pt x="1071" y="1010"/>
                    <a:pt x="1056" y="1010"/>
                  </a:cubicBezTo>
                  <a:cubicBezTo>
                    <a:pt x="991" y="1009"/>
                    <a:pt x="925" y="1009"/>
                    <a:pt x="860" y="1010"/>
                  </a:cubicBezTo>
                  <a:cubicBezTo>
                    <a:pt x="847" y="1010"/>
                    <a:pt x="838" y="1006"/>
                    <a:pt x="829" y="996"/>
                  </a:cubicBezTo>
                  <a:cubicBezTo>
                    <a:pt x="759" y="916"/>
                    <a:pt x="688" y="837"/>
                    <a:pt x="617" y="757"/>
                  </a:cubicBezTo>
                  <a:cubicBezTo>
                    <a:pt x="568" y="702"/>
                    <a:pt x="519" y="648"/>
                    <a:pt x="471" y="593"/>
                  </a:cubicBezTo>
                  <a:cubicBezTo>
                    <a:pt x="399" y="513"/>
                    <a:pt x="328" y="433"/>
                    <a:pt x="257" y="353"/>
                  </a:cubicBezTo>
                  <a:cubicBezTo>
                    <a:pt x="252" y="347"/>
                    <a:pt x="247" y="339"/>
                    <a:pt x="236" y="335"/>
                  </a:cubicBezTo>
                  <a:cubicBezTo>
                    <a:pt x="236" y="344"/>
                    <a:pt x="236" y="351"/>
                    <a:pt x="236" y="358"/>
                  </a:cubicBezTo>
                  <a:cubicBezTo>
                    <a:pt x="236" y="567"/>
                    <a:pt x="236" y="776"/>
                    <a:pt x="237" y="986"/>
                  </a:cubicBezTo>
                  <a:cubicBezTo>
                    <a:pt x="237" y="1005"/>
                    <a:pt x="231" y="1010"/>
                    <a:pt x="212" y="1010"/>
                  </a:cubicBezTo>
                  <a:cubicBezTo>
                    <a:pt x="148" y="1009"/>
                    <a:pt x="83" y="1009"/>
                    <a:pt x="18" y="1010"/>
                  </a:cubicBezTo>
                  <a:cubicBezTo>
                    <a:pt x="5" y="1010"/>
                    <a:pt x="0" y="1006"/>
                    <a:pt x="0" y="992"/>
                  </a:cubicBezTo>
                  <a:cubicBezTo>
                    <a:pt x="0" y="667"/>
                    <a:pt x="0" y="342"/>
                    <a:pt x="0" y="18"/>
                  </a:cubicBezTo>
                  <a:cubicBezTo>
                    <a:pt x="0" y="5"/>
                    <a:pt x="4" y="0"/>
                    <a:pt x="17" y="0"/>
                  </a:cubicBezTo>
                  <a:cubicBezTo>
                    <a:pt x="86" y="1"/>
                    <a:pt x="156" y="1"/>
                    <a:pt x="225" y="0"/>
                  </a:cubicBezTo>
                  <a:cubicBezTo>
                    <a:pt x="236" y="0"/>
                    <a:pt x="242" y="5"/>
                    <a:pt x="249" y="12"/>
                  </a:cubicBezTo>
                  <a:cubicBezTo>
                    <a:pt x="367" y="144"/>
                    <a:pt x="485" y="275"/>
                    <a:pt x="602" y="406"/>
                  </a:cubicBezTo>
                  <a:cubicBezTo>
                    <a:pt x="677" y="490"/>
                    <a:pt x="752" y="574"/>
                    <a:pt x="827" y="658"/>
                  </a:cubicBezTo>
                  <a:cubicBezTo>
                    <a:pt x="830" y="661"/>
                    <a:pt x="832" y="665"/>
                    <a:pt x="840" y="66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6" name="Freeform 798"/>
            <p:cNvSpPr>
              <a:spLocks/>
            </p:cNvSpPr>
            <p:nvPr/>
          </p:nvSpPr>
          <p:spPr bwMode="auto">
            <a:xfrm>
              <a:off x="5631196" y="3266104"/>
              <a:ext cx="58787" cy="53969"/>
            </a:xfrm>
            <a:custGeom>
              <a:avLst/>
              <a:gdLst>
                <a:gd name="T0" fmla="*/ 695 w 1110"/>
                <a:gd name="T1" fmla="*/ 1009 h 1011"/>
                <a:gd name="T2" fmla="*/ 319 w 1110"/>
                <a:gd name="T3" fmla="*/ 1009 h 1011"/>
                <a:gd name="T4" fmla="*/ 28 w 1110"/>
                <a:gd name="T5" fmla="*/ 825 h 1011"/>
                <a:gd name="T6" fmla="*/ 1 w 1110"/>
                <a:gd name="T7" fmla="*/ 712 h 1011"/>
                <a:gd name="T8" fmla="*/ 1 w 1110"/>
                <a:gd name="T9" fmla="*/ 300 h 1011"/>
                <a:gd name="T10" fmla="*/ 246 w 1110"/>
                <a:gd name="T11" fmla="*/ 9 h 1011"/>
                <a:gd name="T12" fmla="*/ 335 w 1110"/>
                <a:gd name="T13" fmla="*/ 1 h 1011"/>
                <a:gd name="T14" fmla="*/ 1085 w 1110"/>
                <a:gd name="T15" fmla="*/ 0 h 1011"/>
                <a:gd name="T16" fmla="*/ 1109 w 1110"/>
                <a:gd name="T17" fmla="*/ 23 h 1011"/>
                <a:gd name="T18" fmla="*/ 1109 w 1110"/>
                <a:gd name="T19" fmla="*/ 215 h 1011"/>
                <a:gd name="T20" fmla="*/ 1087 w 1110"/>
                <a:gd name="T21" fmla="*/ 237 h 1011"/>
                <a:gd name="T22" fmla="*/ 331 w 1110"/>
                <a:gd name="T23" fmla="*/ 237 h 1011"/>
                <a:gd name="T24" fmla="*/ 295 w 1110"/>
                <a:gd name="T25" fmla="*/ 239 h 1011"/>
                <a:gd name="T26" fmla="*/ 234 w 1110"/>
                <a:gd name="T27" fmla="*/ 321 h 1011"/>
                <a:gd name="T28" fmla="*/ 234 w 1110"/>
                <a:gd name="T29" fmla="*/ 689 h 1011"/>
                <a:gd name="T30" fmla="*/ 323 w 1110"/>
                <a:gd name="T31" fmla="*/ 773 h 1011"/>
                <a:gd name="T32" fmla="*/ 1083 w 1110"/>
                <a:gd name="T33" fmla="*/ 773 h 1011"/>
                <a:gd name="T34" fmla="*/ 1109 w 1110"/>
                <a:gd name="T35" fmla="*/ 799 h 1011"/>
                <a:gd name="T36" fmla="*/ 1109 w 1110"/>
                <a:gd name="T37" fmla="*/ 987 h 1011"/>
                <a:gd name="T38" fmla="*/ 1087 w 1110"/>
                <a:gd name="T39" fmla="*/ 1010 h 1011"/>
                <a:gd name="T40" fmla="*/ 695 w 1110"/>
                <a:gd name="T41" fmla="*/ 1009 h 10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0" h="1011">
                  <a:moveTo>
                    <a:pt x="695" y="1009"/>
                  </a:moveTo>
                  <a:cubicBezTo>
                    <a:pt x="570" y="1009"/>
                    <a:pt x="444" y="1011"/>
                    <a:pt x="319" y="1009"/>
                  </a:cubicBezTo>
                  <a:cubicBezTo>
                    <a:pt x="186" y="1006"/>
                    <a:pt x="89" y="943"/>
                    <a:pt x="28" y="825"/>
                  </a:cubicBezTo>
                  <a:cubicBezTo>
                    <a:pt x="9" y="790"/>
                    <a:pt x="1" y="752"/>
                    <a:pt x="1" y="712"/>
                  </a:cubicBezTo>
                  <a:cubicBezTo>
                    <a:pt x="1" y="574"/>
                    <a:pt x="0" y="437"/>
                    <a:pt x="1" y="300"/>
                  </a:cubicBezTo>
                  <a:cubicBezTo>
                    <a:pt x="2" y="165"/>
                    <a:pt x="113" y="35"/>
                    <a:pt x="246" y="9"/>
                  </a:cubicBezTo>
                  <a:cubicBezTo>
                    <a:pt x="276" y="3"/>
                    <a:pt x="305" y="1"/>
                    <a:pt x="335" y="1"/>
                  </a:cubicBezTo>
                  <a:cubicBezTo>
                    <a:pt x="585" y="1"/>
                    <a:pt x="835" y="1"/>
                    <a:pt x="1085" y="0"/>
                  </a:cubicBezTo>
                  <a:cubicBezTo>
                    <a:pt x="1103" y="0"/>
                    <a:pt x="1110" y="4"/>
                    <a:pt x="1109" y="23"/>
                  </a:cubicBezTo>
                  <a:cubicBezTo>
                    <a:pt x="1108" y="87"/>
                    <a:pt x="1108" y="151"/>
                    <a:pt x="1109" y="215"/>
                  </a:cubicBezTo>
                  <a:cubicBezTo>
                    <a:pt x="1109" y="233"/>
                    <a:pt x="1104" y="237"/>
                    <a:pt x="1087" y="237"/>
                  </a:cubicBezTo>
                  <a:cubicBezTo>
                    <a:pt x="835" y="237"/>
                    <a:pt x="583" y="237"/>
                    <a:pt x="331" y="237"/>
                  </a:cubicBezTo>
                  <a:cubicBezTo>
                    <a:pt x="319" y="237"/>
                    <a:pt x="306" y="236"/>
                    <a:pt x="295" y="239"/>
                  </a:cubicBezTo>
                  <a:cubicBezTo>
                    <a:pt x="255" y="248"/>
                    <a:pt x="234" y="275"/>
                    <a:pt x="234" y="321"/>
                  </a:cubicBezTo>
                  <a:cubicBezTo>
                    <a:pt x="233" y="444"/>
                    <a:pt x="233" y="566"/>
                    <a:pt x="234" y="689"/>
                  </a:cubicBezTo>
                  <a:cubicBezTo>
                    <a:pt x="235" y="746"/>
                    <a:pt x="265" y="773"/>
                    <a:pt x="323" y="773"/>
                  </a:cubicBezTo>
                  <a:cubicBezTo>
                    <a:pt x="576" y="773"/>
                    <a:pt x="830" y="773"/>
                    <a:pt x="1083" y="773"/>
                  </a:cubicBezTo>
                  <a:cubicBezTo>
                    <a:pt x="1109" y="773"/>
                    <a:pt x="1109" y="773"/>
                    <a:pt x="1109" y="799"/>
                  </a:cubicBezTo>
                  <a:cubicBezTo>
                    <a:pt x="1109" y="862"/>
                    <a:pt x="1108" y="925"/>
                    <a:pt x="1109" y="987"/>
                  </a:cubicBezTo>
                  <a:cubicBezTo>
                    <a:pt x="1109" y="1005"/>
                    <a:pt x="1105" y="1010"/>
                    <a:pt x="1087" y="1010"/>
                  </a:cubicBezTo>
                  <a:cubicBezTo>
                    <a:pt x="956" y="1009"/>
                    <a:pt x="826" y="1009"/>
                    <a:pt x="695" y="100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7" name="Freeform 799"/>
            <p:cNvSpPr>
              <a:spLocks/>
            </p:cNvSpPr>
            <p:nvPr/>
          </p:nvSpPr>
          <p:spPr bwMode="auto">
            <a:xfrm>
              <a:off x="5604212" y="3206996"/>
              <a:ext cx="71636" cy="42083"/>
            </a:xfrm>
            <a:custGeom>
              <a:avLst/>
              <a:gdLst>
                <a:gd name="T0" fmla="*/ 1346 w 1346"/>
                <a:gd name="T1" fmla="*/ 790 h 794"/>
                <a:gd name="T2" fmla="*/ 0 w 1346"/>
                <a:gd name="T3" fmla="*/ 787 h 794"/>
                <a:gd name="T4" fmla="*/ 15 w 1346"/>
                <a:gd name="T5" fmla="*/ 764 h 794"/>
                <a:gd name="T6" fmla="*/ 237 w 1346"/>
                <a:gd name="T7" fmla="*/ 507 h 794"/>
                <a:gd name="T8" fmla="*/ 432 w 1346"/>
                <a:gd name="T9" fmla="*/ 283 h 794"/>
                <a:gd name="T10" fmla="*/ 648 w 1346"/>
                <a:gd name="T11" fmla="*/ 32 h 794"/>
                <a:gd name="T12" fmla="*/ 696 w 1346"/>
                <a:gd name="T13" fmla="*/ 33 h 794"/>
                <a:gd name="T14" fmla="*/ 879 w 1346"/>
                <a:gd name="T15" fmla="*/ 246 h 794"/>
                <a:gd name="T16" fmla="*/ 1088 w 1346"/>
                <a:gd name="T17" fmla="*/ 490 h 794"/>
                <a:gd name="T18" fmla="*/ 1293 w 1346"/>
                <a:gd name="T19" fmla="*/ 728 h 794"/>
                <a:gd name="T20" fmla="*/ 1346 w 1346"/>
                <a:gd name="T21" fmla="*/ 790 h 7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46" h="794">
                  <a:moveTo>
                    <a:pt x="1346" y="790"/>
                  </a:moveTo>
                  <a:cubicBezTo>
                    <a:pt x="895" y="794"/>
                    <a:pt x="449" y="786"/>
                    <a:pt x="0" y="787"/>
                  </a:cubicBezTo>
                  <a:cubicBezTo>
                    <a:pt x="2" y="777"/>
                    <a:pt x="9" y="771"/>
                    <a:pt x="15" y="764"/>
                  </a:cubicBezTo>
                  <a:cubicBezTo>
                    <a:pt x="89" y="678"/>
                    <a:pt x="163" y="593"/>
                    <a:pt x="237" y="507"/>
                  </a:cubicBezTo>
                  <a:cubicBezTo>
                    <a:pt x="302" y="432"/>
                    <a:pt x="367" y="358"/>
                    <a:pt x="432" y="283"/>
                  </a:cubicBezTo>
                  <a:cubicBezTo>
                    <a:pt x="504" y="199"/>
                    <a:pt x="576" y="115"/>
                    <a:pt x="648" y="32"/>
                  </a:cubicBezTo>
                  <a:cubicBezTo>
                    <a:pt x="676" y="0"/>
                    <a:pt x="668" y="0"/>
                    <a:pt x="696" y="33"/>
                  </a:cubicBezTo>
                  <a:cubicBezTo>
                    <a:pt x="758" y="103"/>
                    <a:pt x="818" y="175"/>
                    <a:pt x="879" y="246"/>
                  </a:cubicBezTo>
                  <a:cubicBezTo>
                    <a:pt x="949" y="328"/>
                    <a:pt x="1018" y="409"/>
                    <a:pt x="1088" y="490"/>
                  </a:cubicBezTo>
                  <a:cubicBezTo>
                    <a:pt x="1156" y="569"/>
                    <a:pt x="1224" y="649"/>
                    <a:pt x="1293" y="728"/>
                  </a:cubicBezTo>
                  <a:cubicBezTo>
                    <a:pt x="1310" y="748"/>
                    <a:pt x="1327" y="768"/>
                    <a:pt x="1346" y="79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8" name="Freeform 800"/>
            <p:cNvSpPr>
              <a:spLocks/>
            </p:cNvSpPr>
            <p:nvPr/>
          </p:nvSpPr>
          <p:spPr bwMode="auto">
            <a:xfrm>
              <a:off x="5550565" y="3207317"/>
              <a:ext cx="55896" cy="41440"/>
            </a:xfrm>
            <a:custGeom>
              <a:avLst/>
              <a:gdLst>
                <a:gd name="T0" fmla="*/ 0 w 1050"/>
                <a:gd name="T1" fmla="*/ 780 h 782"/>
                <a:gd name="T2" fmla="*/ 69 w 1050"/>
                <a:gd name="T3" fmla="*/ 699 h 782"/>
                <a:gd name="T4" fmla="*/ 349 w 1050"/>
                <a:gd name="T5" fmla="*/ 376 h 782"/>
                <a:gd name="T6" fmla="*/ 565 w 1050"/>
                <a:gd name="T7" fmla="*/ 127 h 782"/>
                <a:gd name="T8" fmla="*/ 664 w 1050"/>
                <a:gd name="T9" fmla="*/ 12 h 782"/>
                <a:gd name="T10" fmla="*/ 689 w 1050"/>
                <a:gd name="T11" fmla="*/ 13 h 782"/>
                <a:gd name="T12" fmla="*/ 871 w 1050"/>
                <a:gd name="T13" fmla="*/ 225 h 782"/>
                <a:gd name="T14" fmla="*/ 1043 w 1050"/>
                <a:gd name="T15" fmla="*/ 425 h 782"/>
                <a:gd name="T16" fmla="*/ 1042 w 1050"/>
                <a:gd name="T17" fmla="*/ 447 h 782"/>
                <a:gd name="T18" fmla="*/ 901 w 1050"/>
                <a:gd name="T19" fmla="*/ 610 h 782"/>
                <a:gd name="T20" fmla="*/ 763 w 1050"/>
                <a:gd name="T21" fmla="*/ 770 h 782"/>
                <a:gd name="T22" fmla="*/ 737 w 1050"/>
                <a:gd name="T23" fmla="*/ 782 h 782"/>
                <a:gd name="T24" fmla="*/ 11 w 1050"/>
                <a:gd name="T25" fmla="*/ 781 h 782"/>
                <a:gd name="T26" fmla="*/ 0 w 1050"/>
                <a:gd name="T27" fmla="*/ 780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50" h="782">
                  <a:moveTo>
                    <a:pt x="0" y="780"/>
                  </a:moveTo>
                  <a:cubicBezTo>
                    <a:pt x="25" y="751"/>
                    <a:pt x="47" y="725"/>
                    <a:pt x="69" y="699"/>
                  </a:cubicBezTo>
                  <a:cubicBezTo>
                    <a:pt x="162" y="591"/>
                    <a:pt x="256" y="484"/>
                    <a:pt x="349" y="376"/>
                  </a:cubicBezTo>
                  <a:cubicBezTo>
                    <a:pt x="421" y="293"/>
                    <a:pt x="493" y="210"/>
                    <a:pt x="565" y="127"/>
                  </a:cubicBezTo>
                  <a:cubicBezTo>
                    <a:pt x="598" y="89"/>
                    <a:pt x="631" y="51"/>
                    <a:pt x="664" y="12"/>
                  </a:cubicBezTo>
                  <a:cubicBezTo>
                    <a:pt x="673" y="0"/>
                    <a:pt x="679" y="0"/>
                    <a:pt x="689" y="13"/>
                  </a:cubicBezTo>
                  <a:cubicBezTo>
                    <a:pt x="749" y="84"/>
                    <a:pt x="810" y="154"/>
                    <a:pt x="871" y="225"/>
                  </a:cubicBezTo>
                  <a:cubicBezTo>
                    <a:pt x="928" y="292"/>
                    <a:pt x="985" y="358"/>
                    <a:pt x="1043" y="425"/>
                  </a:cubicBezTo>
                  <a:cubicBezTo>
                    <a:pt x="1050" y="433"/>
                    <a:pt x="1049" y="439"/>
                    <a:pt x="1042" y="447"/>
                  </a:cubicBezTo>
                  <a:cubicBezTo>
                    <a:pt x="995" y="501"/>
                    <a:pt x="948" y="556"/>
                    <a:pt x="901" y="610"/>
                  </a:cubicBezTo>
                  <a:cubicBezTo>
                    <a:pt x="855" y="663"/>
                    <a:pt x="809" y="716"/>
                    <a:pt x="763" y="770"/>
                  </a:cubicBezTo>
                  <a:cubicBezTo>
                    <a:pt x="756" y="778"/>
                    <a:pt x="748" y="782"/>
                    <a:pt x="737" y="782"/>
                  </a:cubicBezTo>
                  <a:cubicBezTo>
                    <a:pt x="495" y="781"/>
                    <a:pt x="253" y="781"/>
                    <a:pt x="11" y="781"/>
                  </a:cubicBezTo>
                  <a:cubicBezTo>
                    <a:pt x="9" y="781"/>
                    <a:pt x="7" y="781"/>
                    <a:pt x="0" y="78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9" name="Freeform 801"/>
            <p:cNvSpPr>
              <a:spLocks/>
            </p:cNvSpPr>
            <p:nvPr/>
          </p:nvSpPr>
          <p:spPr bwMode="auto">
            <a:xfrm>
              <a:off x="5551207" y="3266104"/>
              <a:ext cx="12528" cy="53969"/>
            </a:xfrm>
            <a:custGeom>
              <a:avLst/>
              <a:gdLst>
                <a:gd name="T0" fmla="*/ 0 w 236"/>
                <a:gd name="T1" fmla="*/ 507 h 1018"/>
                <a:gd name="T2" fmla="*/ 0 w 236"/>
                <a:gd name="T3" fmla="*/ 23 h 1018"/>
                <a:gd name="T4" fmla="*/ 22 w 236"/>
                <a:gd name="T5" fmla="*/ 1 h 1018"/>
                <a:gd name="T6" fmla="*/ 215 w 236"/>
                <a:gd name="T7" fmla="*/ 1 h 1018"/>
                <a:gd name="T8" fmla="*/ 236 w 236"/>
                <a:gd name="T9" fmla="*/ 20 h 1018"/>
                <a:gd name="T10" fmla="*/ 236 w 236"/>
                <a:gd name="T11" fmla="*/ 998 h 1018"/>
                <a:gd name="T12" fmla="*/ 217 w 236"/>
                <a:gd name="T13" fmla="*/ 1017 h 1018"/>
                <a:gd name="T14" fmla="*/ 20 w 236"/>
                <a:gd name="T15" fmla="*/ 1017 h 1018"/>
                <a:gd name="T16" fmla="*/ 0 w 236"/>
                <a:gd name="T17" fmla="*/ 997 h 1018"/>
                <a:gd name="T18" fmla="*/ 0 w 236"/>
                <a:gd name="T19" fmla="*/ 507 h 10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6" h="1018">
                  <a:moveTo>
                    <a:pt x="0" y="507"/>
                  </a:moveTo>
                  <a:cubicBezTo>
                    <a:pt x="0" y="346"/>
                    <a:pt x="0" y="184"/>
                    <a:pt x="0" y="23"/>
                  </a:cubicBezTo>
                  <a:cubicBezTo>
                    <a:pt x="0" y="6"/>
                    <a:pt x="3" y="0"/>
                    <a:pt x="22" y="1"/>
                  </a:cubicBezTo>
                  <a:cubicBezTo>
                    <a:pt x="86" y="2"/>
                    <a:pt x="151" y="1"/>
                    <a:pt x="215" y="1"/>
                  </a:cubicBezTo>
                  <a:cubicBezTo>
                    <a:pt x="230" y="1"/>
                    <a:pt x="236" y="3"/>
                    <a:pt x="236" y="20"/>
                  </a:cubicBezTo>
                  <a:cubicBezTo>
                    <a:pt x="236" y="346"/>
                    <a:pt x="236" y="672"/>
                    <a:pt x="236" y="998"/>
                  </a:cubicBezTo>
                  <a:cubicBezTo>
                    <a:pt x="236" y="1013"/>
                    <a:pt x="233" y="1018"/>
                    <a:pt x="217" y="1017"/>
                  </a:cubicBezTo>
                  <a:cubicBezTo>
                    <a:pt x="151" y="1017"/>
                    <a:pt x="85" y="1016"/>
                    <a:pt x="20" y="1017"/>
                  </a:cubicBezTo>
                  <a:cubicBezTo>
                    <a:pt x="3" y="1018"/>
                    <a:pt x="0" y="1012"/>
                    <a:pt x="0" y="997"/>
                  </a:cubicBezTo>
                  <a:cubicBezTo>
                    <a:pt x="0" y="834"/>
                    <a:pt x="0" y="670"/>
                    <a:pt x="0" y="507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3" name="Freeform 792"/>
            <p:cNvSpPr>
              <a:spLocks/>
            </p:cNvSpPr>
            <p:nvPr/>
          </p:nvSpPr>
          <p:spPr bwMode="auto">
            <a:xfrm>
              <a:off x="5266134" y="3256851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4" name="Freeform 793"/>
            <p:cNvSpPr>
              <a:spLocks/>
            </p:cNvSpPr>
            <p:nvPr/>
          </p:nvSpPr>
          <p:spPr bwMode="auto">
            <a:xfrm>
              <a:off x="5290467" y="3194951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72" name="Freeform 788"/>
            <p:cNvSpPr>
              <a:spLocks/>
            </p:cNvSpPr>
            <p:nvPr/>
          </p:nvSpPr>
          <p:spPr bwMode="auto">
            <a:xfrm>
              <a:off x="5842964" y="3197651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686" name="Group 685">
            <a:extLst>
              <a:ext uri="{FF2B5EF4-FFF2-40B4-BE49-F238E27FC236}">
                <a16:creationId xmlns:a16="http://schemas.microsoft.com/office/drawing/2014/main" id="{60708559-0ECE-4FA9-BC88-9AFC962F6BAD}"/>
              </a:ext>
            </a:extLst>
          </p:cNvPr>
          <p:cNvGrpSpPr/>
          <p:nvPr/>
        </p:nvGrpSpPr>
        <p:grpSpPr>
          <a:xfrm>
            <a:off x="5273059" y="4030759"/>
            <a:ext cx="1089479" cy="213263"/>
            <a:chOff x="5217347" y="4442960"/>
            <a:chExt cx="1089479" cy="213263"/>
          </a:xfrm>
        </p:grpSpPr>
        <p:cxnSp>
          <p:nvCxnSpPr>
            <p:cNvPr id="687" name="Straight Connector 686">
              <a:extLst>
                <a:ext uri="{FF2B5EF4-FFF2-40B4-BE49-F238E27FC236}">
                  <a16:creationId xmlns:a16="http://schemas.microsoft.com/office/drawing/2014/main" id="{D371E7B3-F714-4A63-B046-8A920C88C10C}"/>
                </a:ext>
              </a:extLst>
            </p:cNvPr>
            <p:cNvCxnSpPr/>
            <p:nvPr/>
          </p:nvCxnSpPr>
          <p:spPr>
            <a:xfrm>
              <a:off x="5298233" y="4549553"/>
              <a:ext cx="898761" cy="0"/>
            </a:xfrm>
            <a:prstGeom prst="line">
              <a:avLst/>
            </a:prstGeom>
            <a:solidFill>
              <a:schemeClr val="tx1">
                <a:lumMod val="65000"/>
                <a:lumOff val="3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8" name="Oval 687">
              <a:extLst>
                <a:ext uri="{FF2B5EF4-FFF2-40B4-BE49-F238E27FC236}">
                  <a16:creationId xmlns:a16="http://schemas.microsoft.com/office/drawing/2014/main" id="{CCA65EAD-7088-49EA-8D1F-8790F3C02E2F}"/>
                </a:ext>
              </a:extLst>
            </p:cNvPr>
            <p:cNvSpPr/>
            <p:nvPr/>
          </p:nvSpPr>
          <p:spPr>
            <a:xfrm>
              <a:off x="5509419" y="4442960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89" name="Oval 688">
              <a:extLst>
                <a:ext uri="{FF2B5EF4-FFF2-40B4-BE49-F238E27FC236}">
                  <a16:creationId xmlns:a16="http://schemas.microsoft.com/office/drawing/2014/main" id="{DD922B86-2994-4C69-9F5E-EEC96EC444BF}"/>
                </a:ext>
              </a:extLst>
            </p:cNvPr>
            <p:cNvSpPr/>
            <p:nvPr/>
          </p:nvSpPr>
          <p:spPr>
            <a:xfrm>
              <a:off x="5217347" y="4442960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0" name="Oval 689">
              <a:extLst>
                <a:ext uri="{FF2B5EF4-FFF2-40B4-BE49-F238E27FC236}">
                  <a16:creationId xmlns:a16="http://schemas.microsoft.com/office/drawing/2014/main" id="{233A756B-D79C-41DF-A204-7CE446C49EF8}"/>
                </a:ext>
              </a:extLst>
            </p:cNvPr>
            <p:cNvSpPr/>
            <p:nvPr/>
          </p:nvSpPr>
          <p:spPr>
            <a:xfrm>
              <a:off x="5801491" y="4442960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1" name="Oval 690">
              <a:extLst>
                <a:ext uri="{FF2B5EF4-FFF2-40B4-BE49-F238E27FC236}">
                  <a16:creationId xmlns:a16="http://schemas.microsoft.com/office/drawing/2014/main" id="{77B0BC3A-617D-4828-B912-42E55BF388F5}"/>
                </a:ext>
              </a:extLst>
            </p:cNvPr>
            <p:cNvSpPr/>
            <p:nvPr/>
          </p:nvSpPr>
          <p:spPr>
            <a:xfrm>
              <a:off x="6093563" y="4442960"/>
              <a:ext cx="213263" cy="2132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2" name="Freeform 805">
              <a:extLst>
                <a:ext uri="{FF2B5EF4-FFF2-40B4-BE49-F238E27FC236}">
                  <a16:creationId xmlns:a16="http://schemas.microsoft.com/office/drawing/2014/main" id="{6A2CD136-B216-4180-830A-887D06CA310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1972" y="4494759"/>
              <a:ext cx="126401" cy="19685"/>
            </a:xfrm>
            <a:custGeom>
              <a:avLst/>
              <a:gdLst>
                <a:gd name="T0" fmla="*/ 1132 w 2265"/>
                <a:gd name="T1" fmla="*/ 349 h 350"/>
                <a:gd name="T2" fmla="*/ 27 w 2265"/>
                <a:gd name="T3" fmla="*/ 349 h 350"/>
                <a:gd name="T4" fmla="*/ 0 w 2265"/>
                <a:gd name="T5" fmla="*/ 324 h 350"/>
                <a:gd name="T6" fmla="*/ 0 w 2265"/>
                <a:gd name="T7" fmla="*/ 58 h 350"/>
                <a:gd name="T8" fmla="*/ 57 w 2265"/>
                <a:gd name="T9" fmla="*/ 1 h 350"/>
                <a:gd name="T10" fmla="*/ 329 w 2265"/>
                <a:gd name="T11" fmla="*/ 1 h 350"/>
                <a:gd name="T12" fmla="*/ 350 w 2265"/>
                <a:gd name="T13" fmla="*/ 22 h 350"/>
                <a:gd name="T14" fmla="*/ 353 w 2265"/>
                <a:gd name="T15" fmla="*/ 140 h 350"/>
                <a:gd name="T16" fmla="*/ 521 w 2265"/>
                <a:gd name="T17" fmla="*/ 197 h 350"/>
                <a:gd name="T18" fmla="*/ 557 w 2265"/>
                <a:gd name="T19" fmla="*/ 124 h 350"/>
                <a:gd name="T20" fmla="*/ 557 w 2265"/>
                <a:gd name="T21" fmla="*/ 24 h 350"/>
                <a:gd name="T22" fmla="*/ 580 w 2265"/>
                <a:gd name="T23" fmla="*/ 1 h 350"/>
                <a:gd name="T24" fmla="*/ 1076 w 2265"/>
                <a:gd name="T25" fmla="*/ 1 h 350"/>
                <a:gd name="T26" fmla="*/ 1706 w 2265"/>
                <a:gd name="T27" fmla="*/ 1 h 350"/>
                <a:gd name="T28" fmla="*/ 1729 w 2265"/>
                <a:gd name="T29" fmla="*/ 24 h 350"/>
                <a:gd name="T30" fmla="*/ 1729 w 2265"/>
                <a:gd name="T31" fmla="*/ 118 h 350"/>
                <a:gd name="T32" fmla="*/ 1816 w 2265"/>
                <a:gd name="T33" fmla="*/ 221 h 350"/>
                <a:gd name="T34" fmla="*/ 1933 w 2265"/>
                <a:gd name="T35" fmla="*/ 134 h 350"/>
                <a:gd name="T36" fmla="*/ 1936 w 2265"/>
                <a:gd name="T37" fmla="*/ 21 h 350"/>
                <a:gd name="T38" fmla="*/ 1956 w 2265"/>
                <a:gd name="T39" fmla="*/ 1 h 350"/>
                <a:gd name="T40" fmla="*/ 2210 w 2265"/>
                <a:gd name="T41" fmla="*/ 1 h 350"/>
                <a:gd name="T42" fmla="*/ 2265 w 2265"/>
                <a:gd name="T43" fmla="*/ 55 h 350"/>
                <a:gd name="T44" fmla="*/ 2265 w 2265"/>
                <a:gd name="T45" fmla="*/ 335 h 350"/>
                <a:gd name="T46" fmla="*/ 2250 w 2265"/>
                <a:gd name="T47" fmla="*/ 349 h 350"/>
                <a:gd name="T48" fmla="*/ 2234 w 2265"/>
                <a:gd name="T49" fmla="*/ 349 h 350"/>
                <a:gd name="T50" fmla="*/ 1132 w 2265"/>
                <a:gd name="T51" fmla="*/ 349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265" h="350">
                  <a:moveTo>
                    <a:pt x="1132" y="349"/>
                  </a:moveTo>
                  <a:cubicBezTo>
                    <a:pt x="764" y="349"/>
                    <a:pt x="395" y="349"/>
                    <a:pt x="27" y="349"/>
                  </a:cubicBezTo>
                  <a:cubicBezTo>
                    <a:pt x="0" y="349"/>
                    <a:pt x="0" y="349"/>
                    <a:pt x="0" y="324"/>
                  </a:cubicBezTo>
                  <a:cubicBezTo>
                    <a:pt x="0" y="235"/>
                    <a:pt x="0" y="146"/>
                    <a:pt x="0" y="58"/>
                  </a:cubicBezTo>
                  <a:cubicBezTo>
                    <a:pt x="0" y="20"/>
                    <a:pt x="20" y="1"/>
                    <a:pt x="57" y="1"/>
                  </a:cubicBezTo>
                  <a:cubicBezTo>
                    <a:pt x="148" y="1"/>
                    <a:pt x="238" y="1"/>
                    <a:pt x="329" y="1"/>
                  </a:cubicBezTo>
                  <a:cubicBezTo>
                    <a:pt x="346" y="0"/>
                    <a:pt x="350" y="6"/>
                    <a:pt x="350" y="22"/>
                  </a:cubicBezTo>
                  <a:cubicBezTo>
                    <a:pt x="350" y="61"/>
                    <a:pt x="344" y="101"/>
                    <a:pt x="353" y="140"/>
                  </a:cubicBezTo>
                  <a:cubicBezTo>
                    <a:pt x="372" y="218"/>
                    <a:pt x="459" y="248"/>
                    <a:pt x="521" y="197"/>
                  </a:cubicBezTo>
                  <a:cubicBezTo>
                    <a:pt x="543" y="178"/>
                    <a:pt x="556" y="153"/>
                    <a:pt x="557" y="124"/>
                  </a:cubicBezTo>
                  <a:cubicBezTo>
                    <a:pt x="558" y="91"/>
                    <a:pt x="558" y="57"/>
                    <a:pt x="557" y="24"/>
                  </a:cubicBezTo>
                  <a:cubicBezTo>
                    <a:pt x="556" y="6"/>
                    <a:pt x="561" y="0"/>
                    <a:pt x="580" y="1"/>
                  </a:cubicBezTo>
                  <a:cubicBezTo>
                    <a:pt x="745" y="1"/>
                    <a:pt x="910" y="1"/>
                    <a:pt x="1076" y="1"/>
                  </a:cubicBezTo>
                  <a:cubicBezTo>
                    <a:pt x="1286" y="1"/>
                    <a:pt x="1496" y="1"/>
                    <a:pt x="1706" y="1"/>
                  </a:cubicBezTo>
                  <a:cubicBezTo>
                    <a:pt x="1724" y="1"/>
                    <a:pt x="1730" y="5"/>
                    <a:pt x="1729" y="24"/>
                  </a:cubicBezTo>
                  <a:cubicBezTo>
                    <a:pt x="1727" y="55"/>
                    <a:pt x="1729" y="86"/>
                    <a:pt x="1729" y="118"/>
                  </a:cubicBezTo>
                  <a:cubicBezTo>
                    <a:pt x="1729" y="170"/>
                    <a:pt x="1768" y="217"/>
                    <a:pt x="1816" y="221"/>
                  </a:cubicBezTo>
                  <a:cubicBezTo>
                    <a:pt x="1876" y="227"/>
                    <a:pt x="1923" y="192"/>
                    <a:pt x="1933" y="134"/>
                  </a:cubicBezTo>
                  <a:cubicBezTo>
                    <a:pt x="1940" y="97"/>
                    <a:pt x="1936" y="59"/>
                    <a:pt x="1936" y="21"/>
                  </a:cubicBezTo>
                  <a:cubicBezTo>
                    <a:pt x="1936" y="5"/>
                    <a:pt x="1941" y="1"/>
                    <a:pt x="1956" y="1"/>
                  </a:cubicBezTo>
                  <a:cubicBezTo>
                    <a:pt x="2041" y="1"/>
                    <a:pt x="2126" y="1"/>
                    <a:pt x="2210" y="1"/>
                  </a:cubicBezTo>
                  <a:cubicBezTo>
                    <a:pt x="2243" y="1"/>
                    <a:pt x="2265" y="22"/>
                    <a:pt x="2265" y="55"/>
                  </a:cubicBezTo>
                  <a:cubicBezTo>
                    <a:pt x="2265" y="148"/>
                    <a:pt x="2265" y="241"/>
                    <a:pt x="2265" y="335"/>
                  </a:cubicBezTo>
                  <a:cubicBezTo>
                    <a:pt x="2265" y="346"/>
                    <a:pt x="2261" y="350"/>
                    <a:pt x="2250" y="349"/>
                  </a:cubicBezTo>
                  <a:cubicBezTo>
                    <a:pt x="2245" y="349"/>
                    <a:pt x="2239" y="349"/>
                    <a:pt x="2234" y="349"/>
                  </a:cubicBezTo>
                  <a:cubicBezTo>
                    <a:pt x="1867" y="349"/>
                    <a:pt x="1499" y="349"/>
                    <a:pt x="1132" y="34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3" name="Freeform 806">
              <a:extLst>
                <a:ext uri="{FF2B5EF4-FFF2-40B4-BE49-F238E27FC236}">
                  <a16:creationId xmlns:a16="http://schemas.microsoft.com/office/drawing/2014/main" id="{6D55BAFD-C1A5-475D-B578-FF3A8208D7C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51435" y="4484053"/>
              <a:ext cx="5526" cy="20031"/>
            </a:xfrm>
            <a:custGeom>
              <a:avLst/>
              <a:gdLst>
                <a:gd name="T0" fmla="*/ 101 w 101"/>
                <a:gd name="T1" fmla="*/ 181 h 357"/>
                <a:gd name="T2" fmla="*/ 101 w 101"/>
                <a:gd name="T3" fmla="*/ 303 h 357"/>
                <a:gd name="T4" fmla="*/ 50 w 101"/>
                <a:gd name="T5" fmla="*/ 357 h 357"/>
                <a:gd name="T6" fmla="*/ 0 w 101"/>
                <a:gd name="T7" fmla="*/ 302 h 357"/>
                <a:gd name="T8" fmla="*/ 0 w 101"/>
                <a:gd name="T9" fmla="*/ 56 h 357"/>
                <a:gd name="T10" fmla="*/ 50 w 101"/>
                <a:gd name="T11" fmla="*/ 0 h 357"/>
                <a:gd name="T12" fmla="*/ 101 w 101"/>
                <a:gd name="T13" fmla="*/ 55 h 357"/>
                <a:gd name="T14" fmla="*/ 101 w 101"/>
                <a:gd name="T15" fmla="*/ 181 h 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57">
                  <a:moveTo>
                    <a:pt x="101" y="181"/>
                  </a:moveTo>
                  <a:cubicBezTo>
                    <a:pt x="101" y="221"/>
                    <a:pt x="101" y="262"/>
                    <a:pt x="101" y="303"/>
                  </a:cubicBezTo>
                  <a:cubicBezTo>
                    <a:pt x="100" y="336"/>
                    <a:pt x="81" y="357"/>
                    <a:pt x="50" y="357"/>
                  </a:cubicBezTo>
                  <a:cubicBezTo>
                    <a:pt x="20" y="357"/>
                    <a:pt x="0" y="335"/>
                    <a:pt x="0" y="302"/>
                  </a:cubicBezTo>
                  <a:cubicBezTo>
                    <a:pt x="0" y="220"/>
                    <a:pt x="0" y="138"/>
                    <a:pt x="0" y="56"/>
                  </a:cubicBezTo>
                  <a:cubicBezTo>
                    <a:pt x="0" y="24"/>
                    <a:pt x="21" y="0"/>
                    <a:pt x="50" y="0"/>
                  </a:cubicBezTo>
                  <a:cubicBezTo>
                    <a:pt x="78" y="0"/>
                    <a:pt x="100" y="23"/>
                    <a:pt x="101" y="55"/>
                  </a:cubicBezTo>
                  <a:cubicBezTo>
                    <a:pt x="101" y="97"/>
                    <a:pt x="101" y="139"/>
                    <a:pt x="101" y="18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4" name="Freeform 807">
              <a:extLst>
                <a:ext uri="{FF2B5EF4-FFF2-40B4-BE49-F238E27FC236}">
                  <a16:creationId xmlns:a16="http://schemas.microsoft.com/office/drawing/2014/main" id="{59C7DFD9-EE5B-4D64-899E-4CDE36072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4420" y="4485780"/>
              <a:ext cx="5871" cy="18304"/>
            </a:xfrm>
            <a:custGeom>
              <a:avLst/>
              <a:gdLst>
                <a:gd name="T0" fmla="*/ 0 w 101"/>
                <a:gd name="T1" fmla="*/ 164 h 325"/>
                <a:gd name="T2" fmla="*/ 0 w 101"/>
                <a:gd name="T3" fmla="*/ 56 h 325"/>
                <a:gd name="T4" fmla="*/ 51 w 101"/>
                <a:gd name="T5" fmla="*/ 1 h 325"/>
                <a:gd name="T6" fmla="*/ 101 w 101"/>
                <a:gd name="T7" fmla="*/ 56 h 325"/>
                <a:gd name="T8" fmla="*/ 101 w 101"/>
                <a:gd name="T9" fmla="*/ 272 h 325"/>
                <a:gd name="T10" fmla="*/ 50 w 101"/>
                <a:gd name="T11" fmla="*/ 325 h 325"/>
                <a:gd name="T12" fmla="*/ 0 w 101"/>
                <a:gd name="T13" fmla="*/ 272 h 325"/>
                <a:gd name="T14" fmla="*/ 0 w 101"/>
                <a:gd name="T15" fmla="*/ 16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325">
                  <a:moveTo>
                    <a:pt x="0" y="164"/>
                  </a:moveTo>
                  <a:cubicBezTo>
                    <a:pt x="0" y="128"/>
                    <a:pt x="0" y="92"/>
                    <a:pt x="0" y="56"/>
                  </a:cubicBezTo>
                  <a:cubicBezTo>
                    <a:pt x="1" y="24"/>
                    <a:pt x="23" y="0"/>
                    <a:pt x="51" y="1"/>
                  </a:cubicBezTo>
                  <a:cubicBezTo>
                    <a:pt x="77" y="1"/>
                    <a:pt x="101" y="28"/>
                    <a:pt x="101" y="56"/>
                  </a:cubicBezTo>
                  <a:cubicBezTo>
                    <a:pt x="101" y="128"/>
                    <a:pt x="101" y="200"/>
                    <a:pt x="101" y="272"/>
                  </a:cubicBezTo>
                  <a:cubicBezTo>
                    <a:pt x="101" y="303"/>
                    <a:pt x="79" y="325"/>
                    <a:pt x="50" y="325"/>
                  </a:cubicBezTo>
                  <a:cubicBezTo>
                    <a:pt x="20" y="325"/>
                    <a:pt x="1" y="305"/>
                    <a:pt x="0" y="272"/>
                  </a:cubicBezTo>
                  <a:cubicBezTo>
                    <a:pt x="0" y="236"/>
                    <a:pt x="0" y="200"/>
                    <a:pt x="0" y="164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5" name="Freeform 808">
              <a:extLst>
                <a:ext uri="{FF2B5EF4-FFF2-40B4-BE49-F238E27FC236}">
                  <a16:creationId xmlns:a16="http://schemas.microsoft.com/office/drawing/2014/main" id="{7DFB8516-4F60-4CD5-B5C0-4E1F52A31B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51972" y="4520315"/>
              <a:ext cx="126746" cy="84958"/>
            </a:xfrm>
            <a:custGeom>
              <a:avLst/>
              <a:gdLst>
                <a:gd name="T0" fmla="*/ 2238 w 2269"/>
                <a:gd name="T1" fmla="*/ 3 h 1523"/>
                <a:gd name="T2" fmla="*/ 1134 w 2269"/>
                <a:gd name="T3" fmla="*/ 3 h 1523"/>
                <a:gd name="T4" fmla="*/ 26 w 2269"/>
                <a:gd name="T5" fmla="*/ 2 h 1523"/>
                <a:gd name="T6" fmla="*/ 0 w 2269"/>
                <a:gd name="T7" fmla="*/ 27 h 1523"/>
                <a:gd name="T8" fmla="*/ 0 w 2269"/>
                <a:gd name="T9" fmla="*/ 1459 h 1523"/>
                <a:gd name="T10" fmla="*/ 65 w 2269"/>
                <a:gd name="T11" fmla="*/ 1523 h 1523"/>
                <a:gd name="T12" fmla="*/ 2197 w 2269"/>
                <a:gd name="T13" fmla="*/ 1523 h 1523"/>
                <a:gd name="T14" fmla="*/ 2265 w 2269"/>
                <a:gd name="T15" fmla="*/ 1455 h 1523"/>
                <a:gd name="T16" fmla="*/ 2265 w 2269"/>
                <a:gd name="T17" fmla="*/ 31 h 1523"/>
                <a:gd name="T18" fmla="*/ 2238 w 2269"/>
                <a:gd name="T19" fmla="*/ 3 h 1523"/>
                <a:gd name="T20" fmla="*/ 879 w 2269"/>
                <a:gd name="T21" fmla="*/ 1243 h 1523"/>
                <a:gd name="T22" fmla="*/ 574 w 2269"/>
                <a:gd name="T23" fmla="*/ 1284 h 1523"/>
                <a:gd name="T24" fmla="*/ 350 w 2269"/>
                <a:gd name="T25" fmla="*/ 1224 h 1523"/>
                <a:gd name="T26" fmla="*/ 337 w 2269"/>
                <a:gd name="T27" fmla="*/ 1193 h 1523"/>
                <a:gd name="T28" fmla="*/ 377 w 2269"/>
                <a:gd name="T29" fmla="*/ 1041 h 1523"/>
                <a:gd name="T30" fmla="*/ 398 w 2269"/>
                <a:gd name="T31" fmla="*/ 1031 h 1523"/>
                <a:gd name="T32" fmla="*/ 660 w 2269"/>
                <a:gd name="T33" fmla="*/ 1087 h 1523"/>
                <a:gd name="T34" fmla="*/ 794 w 2269"/>
                <a:gd name="T35" fmla="*/ 1023 h 1523"/>
                <a:gd name="T36" fmla="*/ 747 w 2269"/>
                <a:gd name="T37" fmla="*/ 828 h 1523"/>
                <a:gd name="T38" fmla="*/ 619 w 2269"/>
                <a:gd name="T39" fmla="*/ 795 h 1523"/>
                <a:gd name="T40" fmla="*/ 525 w 2269"/>
                <a:gd name="T41" fmla="*/ 795 h 1523"/>
                <a:gd name="T42" fmla="*/ 508 w 2269"/>
                <a:gd name="T43" fmla="*/ 779 h 1523"/>
                <a:gd name="T44" fmla="*/ 508 w 2269"/>
                <a:gd name="T45" fmla="*/ 631 h 1523"/>
                <a:gd name="T46" fmla="*/ 526 w 2269"/>
                <a:gd name="T47" fmla="*/ 615 h 1523"/>
                <a:gd name="T48" fmla="*/ 671 w 2269"/>
                <a:gd name="T49" fmla="*/ 607 h 1523"/>
                <a:gd name="T50" fmla="*/ 749 w 2269"/>
                <a:gd name="T51" fmla="*/ 573 h 1523"/>
                <a:gd name="T52" fmla="*/ 787 w 2269"/>
                <a:gd name="T53" fmla="*/ 468 h 1523"/>
                <a:gd name="T54" fmla="*/ 693 w 2269"/>
                <a:gd name="T55" fmla="*/ 387 h 1523"/>
                <a:gd name="T56" fmla="*/ 474 w 2269"/>
                <a:gd name="T57" fmla="*/ 416 h 1523"/>
                <a:gd name="T58" fmla="*/ 428 w 2269"/>
                <a:gd name="T59" fmla="*/ 439 h 1523"/>
                <a:gd name="T60" fmla="*/ 412 w 2269"/>
                <a:gd name="T61" fmla="*/ 433 h 1523"/>
                <a:gd name="T62" fmla="*/ 369 w 2269"/>
                <a:gd name="T63" fmla="*/ 277 h 1523"/>
                <a:gd name="T64" fmla="*/ 386 w 2269"/>
                <a:gd name="T65" fmla="*/ 251 h 1523"/>
                <a:gd name="T66" fmla="*/ 546 w 2269"/>
                <a:gd name="T67" fmla="*/ 197 h 1523"/>
                <a:gd name="T68" fmla="*/ 861 w 2269"/>
                <a:gd name="T69" fmla="*/ 211 h 1523"/>
                <a:gd name="T70" fmla="*/ 1033 w 2269"/>
                <a:gd name="T71" fmla="*/ 391 h 1523"/>
                <a:gd name="T72" fmla="*/ 878 w 2269"/>
                <a:gd name="T73" fmla="*/ 686 h 1523"/>
                <a:gd name="T74" fmla="*/ 852 w 2269"/>
                <a:gd name="T75" fmla="*/ 697 h 1523"/>
                <a:gd name="T76" fmla="*/ 968 w 2269"/>
                <a:gd name="T77" fmla="*/ 751 h 1523"/>
                <a:gd name="T78" fmla="*/ 1073 w 2269"/>
                <a:gd name="T79" fmla="*/ 931 h 1523"/>
                <a:gd name="T80" fmla="*/ 879 w 2269"/>
                <a:gd name="T81" fmla="*/ 1243 h 1523"/>
                <a:gd name="T82" fmla="*/ 1767 w 2269"/>
                <a:gd name="T83" fmla="*/ 1271 h 1523"/>
                <a:gd name="T84" fmla="*/ 1573 w 2269"/>
                <a:gd name="T85" fmla="*/ 1271 h 1523"/>
                <a:gd name="T86" fmla="*/ 1549 w 2269"/>
                <a:gd name="T87" fmla="*/ 1247 h 1523"/>
                <a:gd name="T88" fmla="*/ 1549 w 2269"/>
                <a:gd name="T89" fmla="*/ 447 h 1523"/>
                <a:gd name="T90" fmla="*/ 1528 w 2269"/>
                <a:gd name="T91" fmla="*/ 433 h 1523"/>
                <a:gd name="T92" fmla="*/ 1367 w 2269"/>
                <a:gd name="T93" fmla="*/ 512 h 1523"/>
                <a:gd name="T94" fmla="*/ 1341 w 2269"/>
                <a:gd name="T95" fmla="*/ 499 h 1523"/>
                <a:gd name="T96" fmla="*/ 1308 w 2269"/>
                <a:gd name="T97" fmla="*/ 345 h 1523"/>
                <a:gd name="T98" fmla="*/ 1317 w 2269"/>
                <a:gd name="T99" fmla="*/ 327 h 1523"/>
                <a:gd name="T100" fmla="*/ 1581 w 2269"/>
                <a:gd name="T101" fmla="*/ 203 h 1523"/>
                <a:gd name="T102" fmla="*/ 1603 w 2269"/>
                <a:gd name="T103" fmla="*/ 200 h 1523"/>
                <a:gd name="T104" fmla="*/ 1769 w 2269"/>
                <a:gd name="T105" fmla="*/ 199 h 1523"/>
                <a:gd name="T106" fmla="*/ 1789 w 2269"/>
                <a:gd name="T107" fmla="*/ 221 h 1523"/>
                <a:gd name="T108" fmla="*/ 1789 w 2269"/>
                <a:gd name="T109" fmla="*/ 737 h 1523"/>
                <a:gd name="T110" fmla="*/ 1789 w 2269"/>
                <a:gd name="T111" fmla="*/ 1247 h 1523"/>
                <a:gd name="T112" fmla="*/ 1767 w 2269"/>
                <a:gd name="T113" fmla="*/ 1271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269" h="1523">
                  <a:moveTo>
                    <a:pt x="2238" y="3"/>
                  </a:moveTo>
                  <a:cubicBezTo>
                    <a:pt x="1870" y="3"/>
                    <a:pt x="1502" y="3"/>
                    <a:pt x="1134" y="3"/>
                  </a:cubicBezTo>
                  <a:cubicBezTo>
                    <a:pt x="764" y="3"/>
                    <a:pt x="395" y="3"/>
                    <a:pt x="26" y="2"/>
                  </a:cubicBezTo>
                  <a:cubicBezTo>
                    <a:pt x="6" y="2"/>
                    <a:pt x="0" y="6"/>
                    <a:pt x="0" y="27"/>
                  </a:cubicBezTo>
                  <a:cubicBezTo>
                    <a:pt x="1" y="504"/>
                    <a:pt x="0" y="982"/>
                    <a:pt x="0" y="1459"/>
                  </a:cubicBezTo>
                  <a:cubicBezTo>
                    <a:pt x="0" y="1504"/>
                    <a:pt x="19" y="1523"/>
                    <a:pt x="65" y="1523"/>
                  </a:cubicBezTo>
                  <a:cubicBezTo>
                    <a:pt x="776" y="1523"/>
                    <a:pt x="1486" y="1523"/>
                    <a:pt x="2197" y="1523"/>
                  </a:cubicBezTo>
                  <a:cubicBezTo>
                    <a:pt x="2245" y="1523"/>
                    <a:pt x="2265" y="1503"/>
                    <a:pt x="2265" y="1455"/>
                  </a:cubicBezTo>
                  <a:cubicBezTo>
                    <a:pt x="2265" y="980"/>
                    <a:pt x="2265" y="506"/>
                    <a:pt x="2265" y="31"/>
                  </a:cubicBezTo>
                  <a:cubicBezTo>
                    <a:pt x="2265" y="0"/>
                    <a:pt x="2269" y="3"/>
                    <a:pt x="2238" y="3"/>
                  </a:cubicBezTo>
                  <a:close/>
                  <a:moveTo>
                    <a:pt x="879" y="1243"/>
                  </a:moveTo>
                  <a:cubicBezTo>
                    <a:pt x="781" y="1284"/>
                    <a:pt x="679" y="1294"/>
                    <a:pt x="574" y="1284"/>
                  </a:cubicBezTo>
                  <a:cubicBezTo>
                    <a:pt x="496" y="1276"/>
                    <a:pt x="421" y="1258"/>
                    <a:pt x="350" y="1224"/>
                  </a:cubicBezTo>
                  <a:cubicBezTo>
                    <a:pt x="335" y="1216"/>
                    <a:pt x="332" y="1209"/>
                    <a:pt x="337" y="1193"/>
                  </a:cubicBezTo>
                  <a:cubicBezTo>
                    <a:pt x="351" y="1142"/>
                    <a:pt x="364" y="1092"/>
                    <a:pt x="377" y="1041"/>
                  </a:cubicBezTo>
                  <a:cubicBezTo>
                    <a:pt x="380" y="1028"/>
                    <a:pt x="384" y="1024"/>
                    <a:pt x="398" y="1031"/>
                  </a:cubicBezTo>
                  <a:cubicBezTo>
                    <a:pt x="480" y="1072"/>
                    <a:pt x="567" y="1094"/>
                    <a:pt x="660" y="1087"/>
                  </a:cubicBezTo>
                  <a:cubicBezTo>
                    <a:pt x="713" y="1083"/>
                    <a:pt x="761" y="1067"/>
                    <a:pt x="794" y="1023"/>
                  </a:cubicBezTo>
                  <a:cubicBezTo>
                    <a:pt x="842" y="960"/>
                    <a:pt x="818" y="867"/>
                    <a:pt x="747" y="828"/>
                  </a:cubicBezTo>
                  <a:cubicBezTo>
                    <a:pt x="707" y="806"/>
                    <a:pt x="664" y="796"/>
                    <a:pt x="619" y="795"/>
                  </a:cubicBezTo>
                  <a:cubicBezTo>
                    <a:pt x="587" y="794"/>
                    <a:pt x="556" y="795"/>
                    <a:pt x="525" y="795"/>
                  </a:cubicBezTo>
                  <a:cubicBezTo>
                    <a:pt x="512" y="795"/>
                    <a:pt x="508" y="792"/>
                    <a:pt x="508" y="779"/>
                  </a:cubicBezTo>
                  <a:cubicBezTo>
                    <a:pt x="509" y="730"/>
                    <a:pt x="509" y="681"/>
                    <a:pt x="508" y="631"/>
                  </a:cubicBezTo>
                  <a:cubicBezTo>
                    <a:pt x="508" y="618"/>
                    <a:pt x="514" y="615"/>
                    <a:pt x="526" y="615"/>
                  </a:cubicBezTo>
                  <a:cubicBezTo>
                    <a:pt x="575" y="615"/>
                    <a:pt x="623" y="618"/>
                    <a:pt x="671" y="607"/>
                  </a:cubicBezTo>
                  <a:cubicBezTo>
                    <a:pt x="699" y="601"/>
                    <a:pt x="726" y="591"/>
                    <a:pt x="749" y="573"/>
                  </a:cubicBezTo>
                  <a:cubicBezTo>
                    <a:pt x="783" y="546"/>
                    <a:pt x="797" y="510"/>
                    <a:pt x="787" y="468"/>
                  </a:cubicBezTo>
                  <a:cubicBezTo>
                    <a:pt x="776" y="419"/>
                    <a:pt x="738" y="396"/>
                    <a:pt x="693" y="387"/>
                  </a:cubicBezTo>
                  <a:cubicBezTo>
                    <a:pt x="617" y="373"/>
                    <a:pt x="544" y="388"/>
                    <a:pt x="474" y="416"/>
                  </a:cubicBezTo>
                  <a:cubicBezTo>
                    <a:pt x="458" y="423"/>
                    <a:pt x="443" y="431"/>
                    <a:pt x="428" y="439"/>
                  </a:cubicBezTo>
                  <a:cubicBezTo>
                    <a:pt x="419" y="444"/>
                    <a:pt x="415" y="443"/>
                    <a:pt x="412" y="433"/>
                  </a:cubicBezTo>
                  <a:cubicBezTo>
                    <a:pt x="399" y="381"/>
                    <a:pt x="384" y="329"/>
                    <a:pt x="369" y="277"/>
                  </a:cubicBezTo>
                  <a:cubicBezTo>
                    <a:pt x="364" y="260"/>
                    <a:pt x="376" y="256"/>
                    <a:pt x="386" y="251"/>
                  </a:cubicBezTo>
                  <a:cubicBezTo>
                    <a:pt x="436" y="225"/>
                    <a:pt x="490" y="207"/>
                    <a:pt x="546" y="197"/>
                  </a:cubicBezTo>
                  <a:cubicBezTo>
                    <a:pt x="652" y="177"/>
                    <a:pt x="758" y="172"/>
                    <a:pt x="861" y="211"/>
                  </a:cubicBezTo>
                  <a:cubicBezTo>
                    <a:pt x="947" y="243"/>
                    <a:pt x="1010" y="299"/>
                    <a:pt x="1033" y="391"/>
                  </a:cubicBezTo>
                  <a:cubicBezTo>
                    <a:pt x="1064" y="516"/>
                    <a:pt x="1000" y="636"/>
                    <a:pt x="878" y="686"/>
                  </a:cubicBezTo>
                  <a:cubicBezTo>
                    <a:pt x="869" y="690"/>
                    <a:pt x="860" y="693"/>
                    <a:pt x="852" y="697"/>
                  </a:cubicBezTo>
                  <a:cubicBezTo>
                    <a:pt x="894" y="710"/>
                    <a:pt x="933" y="725"/>
                    <a:pt x="968" y="751"/>
                  </a:cubicBezTo>
                  <a:cubicBezTo>
                    <a:pt x="1030" y="795"/>
                    <a:pt x="1065" y="855"/>
                    <a:pt x="1073" y="931"/>
                  </a:cubicBezTo>
                  <a:cubicBezTo>
                    <a:pt x="1090" y="1085"/>
                    <a:pt x="993" y="1194"/>
                    <a:pt x="879" y="1243"/>
                  </a:cubicBezTo>
                  <a:close/>
                  <a:moveTo>
                    <a:pt x="1767" y="1271"/>
                  </a:moveTo>
                  <a:cubicBezTo>
                    <a:pt x="1702" y="1270"/>
                    <a:pt x="1637" y="1270"/>
                    <a:pt x="1573" y="1271"/>
                  </a:cubicBezTo>
                  <a:cubicBezTo>
                    <a:pt x="1554" y="1271"/>
                    <a:pt x="1549" y="1266"/>
                    <a:pt x="1549" y="1247"/>
                  </a:cubicBezTo>
                  <a:cubicBezTo>
                    <a:pt x="1549" y="980"/>
                    <a:pt x="1549" y="714"/>
                    <a:pt x="1549" y="447"/>
                  </a:cubicBezTo>
                  <a:cubicBezTo>
                    <a:pt x="1549" y="423"/>
                    <a:pt x="1549" y="423"/>
                    <a:pt x="1528" y="433"/>
                  </a:cubicBezTo>
                  <a:cubicBezTo>
                    <a:pt x="1474" y="459"/>
                    <a:pt x="1420" y="485"/>
                    <a:pt x="1367" y="512"/>
                  </a:cubicBezTo>
                  <a:cubicBezTo>
                    <a:pt x="1350" y="521"/>
                    <a:pt x="1344" y="516"/>
                    <a:pt x="1341" y="499"/>
                  </a:cubicBezTo>
                  <a:cubicBezTo>
                    <a:pt x="1331" y="447"/>
                    <a:pt x="1320" y="396"/>
                    <a:pt x="1308" y="345"/>
                  </a:cubicBezTo>
                  <a:cubicBezTo>
                    <a:pt x="1306" y="335"/>
                    <a:pt x="1308" y="331"/>
                    <a:pt x="1317" y="327"/>
                  </a:cubicBezTo>
                  <a:cubicBezTo>
                    <a:pt x="1405" y="286"/>
                    <a:pt x="1493" y="244"/>
                    <a:pt x="1581" y="203"/>
                  </a:cubicBezTo>
                  <a:cubicBezTo>
                    <a:pt x="1588" y="200"/>
                    <a:pt x="1595" y="200"/>
                    <a:pt x="1603" y="200"/>
                  </a:cubicBezTo>
                  <a:cubicBezTo>
                    <a:pt x="1658" y="200"/>
                    <a:pt x="1713" y="200"/>
                    <a:pt x="1769" y="199"/>
                  </a:cubicBezTo>
                  <a:cubicBezTo>
                    <a:pt x="1786" y="199"/>
                    <a:pt x="1789" y="205"/>
                    <a:pt x="1789" y="221"/>
                  </a:cubicBezTo>
                  <a:cubicBezTo>
                    <a:pt x="1789" y="393"/>
                    <a:pt x="1789" y="565"/>
                    <a:pt x="1789" y="737"/>
                  </a:cubicBezTo>
                  <a:cubicBezTo>
                    <a:pt x="1789" y="907"/>
                    <a:pt x="1789" y="1077"/>
                    <a:pt x="1789" y="1247"/>
                  </a:cubicBezTo>
                  <a:cubicBezTo>
                    <a:pt x="1789" y="1264"/>
                    <a:pt x="1786" y="1271"/>
                    <a:pt x="1767" y="127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6" name="Freeform 792">
              <a:extLst>
                <a:ext uri="{FF2B5EF4-FFF2-40B4-BE49-F238E27FC236}">
                  <a16:creationId xmlns:a16="http://schemas.microsoft.com/office/drawing/2014/main" id="{48E5FAD5-F274-4A3A-9BDD-150B0954891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66134" y="4536572"/>
              <a:ext cx="115689" cy="87940"/>
            </a:xfrm>
            <a:custGeom>
              <a:avLst/>
              <a:gdLst>
                <a:gd name="T0" fmla="*/ 1125 w 2206"/>
                <a:gd name="T1" fmla="*/ 919 h 1678"/>
                <a:gd name="T2" fmla="*/ 1153 w 2206"/>
                <a:gd name="T3" fmla="*/ 770 h 1678"/>
                <a:gd name="T4" fmla="*/ 1207 w 2206"/>
                <a:gd name="T5" fmla="*/ 462 h 1678"/>
                <a:gd name="T6" fmla="*/ 1244 w 2206"/>
                <a:gd name="T7" fmla="*/ 254 h 1678"/>
                <a:gd name="T8" fmla="*/ 1269 w 2206"/>
                <a:gd name="T9" fmla="*/ 227 h 1678"/>
                <a:gd name="T10" fmla="*/ 1522 w 2206"/>
                <a:gd name="T11" fmla="*/ 110 h 1678"/>
                <a:gd name="T12" fmla="*/ 1597 w 2206"/>
                <a:gd name="T13" fmla="*/ 42 h 1678"/>
                <a:gd name="T14" fmla="*/ 1628 w 2206"/>
                <a:gd name="T15" fmla="*/ 39 h 1678"/>
                <a:gd name="T16" fmla="*/ 1975 w 2206"/>
                <a:gd name="T17" fmla="*/ 467 h 1678"/>
                <a:gd name="T18" fmla="*/ 2168 w 2206"/>
                <a:gd name="T19" fmla="*/ 1029 h 1678"/>
                <a:gd name="T20" fmla="*/ 2203 w 2206"/>
                <a:gd name="T21" fmla="*/ 1345 h 1678"/>
                <a:gd name="T22" fmla="*/ 2164 w 2206"/>
                <a:gd name="T23" fmla="*/ 1407 h 1678"/>
                <a:gd name="T24" fmla="*/ 1621 w 2206"/>
                <a:gd name="T25" fmla="*/ 1619 h 1678"/>
                <a:gd name="T26" fmla="*/ 1317 w 2206"/>
                <a:gd name="T27" fmla="*/ 1668 h 1678"/>
                <a:gd name="T28" fmla="*/ 1039 w 2206"/>
                <a:gd name="T29" fmla="*/ 1674 h 1678"/>
                <a:gd name="T30" fmla="*/ 659 w 2206"/>
                <a:gd name="T31" fmla="*/ 1622 h 1678"/>
                <a:gd name="T32" fmla="*/ 141 w 2206"/>
                <a:gd name="T33" fmla="*/ 1427 h 1678"/>
                <a:gd name="T34" fmla="*/ 20 w 2206"/>
                <a:gd name="T35" fmla="*/ 1357 h 1678"/>
                <a:gd name="T36" fmla="*/ 1 w 2206"/>
                <a:gd name="T37" fmla="*/ 1320 h 1678"/>
                <a:gd name="T38" fmla="*/ 34 w 2206"/>
                <a:gd name="T39" fmla="*/ 1035 h 1678"/>
                <a:gd name="T40" fmla="*/ 149 w 2206"/>
                <a:gd name="T41" fmla="*/ 634 h 1678"/>
                <a:gd name="T42" fmla="*/ 435 w 2206"/>
                <a:gd name="T43" fmla="*/ 170 h 1678"/>
                <a:gd name="T44" fmla="*/ 618 w 2206"/>
                <a:gd name="T45" fmla="*/ 8 h 1678"/>
                <a:gd name="T46" fmla="*/ 643 w 2206"/>
                <a:gd name="T47" fmla="*/ 11 h 1678"/>
                <a:gd name="T48" fmla="*/ 935 w 2206"/>
                <a:gd name="T49" fmla="*/ 210 h 1678"/>
                <a:gd name="T50" fmla="*/ 975 w 2206"/>
                <a:gd name="T51" fmla="*/ 221 h 1678"/>
                <a:gd name="T52" fmla="*/ 1005 w 2206"/>
                <a:gd name="T53" fmla="*/ 253 h 1678"/>
                <a:gd name="T54" fmla="*/ 1102 w 2206"/>
                <a:gd name="T55" fmla="*/ 808 h 1678"/>
                <a:gd name="T56" fmla="*/ 1122 w 2206"/>
                <a:gd name="T57" fmla="*/ 919 h 1678"/>
                <a:gd name="T58" fmla="*/ 1125 w 2206"/>
                <a:gd name="T59" fmla="*/ 919 h 1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206" h="1678">
                  <a:moveTo>
                    <a:pt x="1125" y="919"/>
                  </a:moveTo>
                  <a:cubicBezTo>
                    <a:pt x="1134" y="869"/>
                    <a:pt x="1144" y="820"/>
                    <a:pt x="1153" y="770"/>
                  </a:cubicBezTo>
                  <a:cubicBezTo>
                    <a:pt x="1171" y="667"/>
                    <a:pt x="1189" y="565"/>
                    <a:pt x="1207" y="462"/>
                  </a:cubicBezTo>
                  <a:cubicBezTo>
                    <a:pt x="1220" y="393"/>
                    <a:pt x="1233" y="324"/>
                    <a:pt x="1244" y="254"/>
                  </a:cubicBezTo>
                  <a:cubicBezTo>
                    <a:pt x="1247" y="238"/>
                    <a:pt x="1252" y="230"/>
                    <a:pt x="1269" y="227"/>
                  </a:cubicBezTo>
                  <a:cubicBezTo>
                    <a:pt x="1362" y="207"/>
                    <a:pt x="1447" y="168"/>
                    <a:pt x="1522" y="110"/>
                  </a:cubicBezTo>
                  <a:cubicBezTo>
                    <a:pt x="1549" y="89"/>
                    <a:pt x="1576" y="68"/>
                    <a:pt x="1597" y="42"/>
                  </a:cubicBezTo>
                  <a:cubicBezTo>
                    <a:pt x="1607" y="30"/>
                    <a:pt x="1614" y="28"/>
                    <a:pt x="1628" y="39"/>
                  </a:cubicBezTo>
                  <a:cubicBezTo>
                    <a:pt x="1775" y="156"/>
                    <a:pt x="1887" y="302"/>
                    <a:pt x="1975" y="467"/>
                  </a:cubicBezTo>
                  <a:cubicBezTo>
                    <a:pt x="2070" y="643"/>
                    <a:pt x="2132" y="832"/>
                    <a:pt x="2168" y="1029"/>
                  </a:cubicBezTo>
                  <a:cubicBezTo>
                    <a:pt x="2188" y="1133"/>
                    <a:pt x="2197" y="1239"/>
                    <a:pt x="2203" y="1345"/>
                  </a:cubicBezTo>
                  <a:cubicBezTo>
                    <a:pt x="2206" y="1382"/>
                    <a:pt x="2190" y="1393"/>
                    <a:pt x="2164" y="1407"/>
                  </a:cubicBezTo>
                  <a:cubicBezTo>
                    <a:pt x="1993" y="1503"/>
                    <a:pt x="1812" y="1574"/>
                    <a:pt x="1621" y="1619"/>
                  </a:cubicBezTo>
                  <a:cubicBezTo>
                    <a:pt x="1521" y="1643"/>
                    <a:pt x="1419" y="1659"/>
                    <a:pt x="1317" y="1668"/>
                  </a:cubicBezTo>
                  <a:cubicBezTo>
                    <a:pt x="1224" y="1676"/>
                    <a:pt x="1132" y="1678"/>
                    <a:pt x="1039" y="1674"/>
                  </a:cubicBezTo>
                  <a:cubicBezTo>
                    <a:pt x="911" y="1669"/>
                    <a:pt x="784" y="1651"/>
                    <a:pt x="659" y="1622"/>
                  </a:cubicBezTo>
                  <a:cubicBezTo>
                    <a:pt x="478" y="1580"/>
                    <a:pt x="305" y="1514"/>
                    <a:pt x="141" y="1427"/>
                  </a:cubicBezTo>
                  <a:cubicBezTo>
                    <a:pt x="100" y="1405"/>
                    <a:pt x="61" y="1379"/>
                    <a:pt x="20" y="1357"/>
                  </a:cubicBezTo>
                  <a:cubicBezTo>
                    <a:pt x="4" y="1348"/>
                    <a:pt x="0" y="1337"/>
                    <a:pt x="1" y="1320"/>
                  </a:cubicBezTo>
                  <a:cubicBezTo>
                    <a:pt x="8" y="1225"/>
                    <a:pt x="16" y="1130"/>
                    <a:pt x="34" y="1035"/>
                  </a:cubicBezTo>
                  <a:cubicBezTo>
                    <a:pt x="59" y="898"/>
                    <a:pt x="96" y="763"/>
                    <a:pt x="149" y="634"/>
                  </a:cubicBezTo>
                  <a:cubicBezTo>
                    <a:pt x="219" y="464"/>
                    <a:pt x="310" y="307"/>
                    <a:pt x="435" y="170"/>
                  </a:cubicBezTo>
                  <a:cubicBezTo>
                    <a:pt x="490" y="109"/>
                    <a:pt x="552" y="56"/>
                    <a:pt x="618" y="8"/>
                  </a:cubicBezTo>
                  <a:cubicBezTo>
                    <a:pt x="629" y="0"/>
                    <a:pt x="634" y="0"/>
                    <a:pt x="643" y="11"/>
                  </a:cubicBezTo>
                  <a:cubicBezTo>
                    <a:pt x="722" y="104"/>
                    <a:pt x="819" y="170"/>
                    <a:pt x="935" y="210"/>
                  </a:cubicBezTo>
                  <a:cubicBezTo>
                    <a:pt x="948" y="214"/>
                    <a:pt x="961" y="220"/>
                    <a:pt x="975" y="221"/>
                  </a:cubicBezTo>
                  <a:cubicBezTo>
                    <a:pt x="995" y="223"/>
                    <a:pt x="1002" y="234"/>
                    <a:pt x="1005" y="253"/>
                  </a:cubicBezTo>
                  <a:cubicBezTo>
                    <a:pt x="1037" y="438"/>
                    <a:pt x="1069" y="623"/>
                    <a:pt x="1102" y="808"/>
                  </a:cubicBezTo>
                  <a:cubicBezTo>
                    <a:pt x="1108" y="845"/>
                    <a:pt x="1115" y="882"/>
                    <a:pt x="1122" y="919"/>
                  </a:cubicBezTo>
                  <a:cubicBezTo>
                    <a:pt x="1123" y="919"/>
                    <a:pt x="1124" y="919"/>
                    <a:pt x="1125" y="91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7" name="Freeform 793">
              <a:extLst>
                <a:ext uri="{FF2B5EF4-FFF2-40B4-BE49-F238E27FC236}">
                  <a16:creationId xmlns:a16="http://schemas.microsoft.com/office/drawing/2014/main" id="{9630BF88-5810-4DA1-AE61-380A0DCC3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0467" y="4474672"/>
              <a:ext cx="69157" cy="69157"/>
            </a:xfrm>
            <a:custGeom>
              <a:avLst/>
              <a:gdLst>
                <a:gd name="T0" fmla="*/ 658 w 1315"/>
                <a:gd name="T1" fmla="*/ 6 h 1313"/>
                <a:gd name="T2" fmla="*/ 1310 w 1315"/>
                <a:gd name="T3" fmla="*/ 667 h 1313"/>
                <a:gd name="T4" fmla="*/ 655 w 1315"/>
                <a:gd name="T5" fmla="*/ 1312 h 1313"/>
                <a:gd name="T6" fmla="*/ 2 w 1315"/>
                <a:gd name="T7" fmla="*/ 655 h 1313"/>
                <a:gd name="T8" fmla="*/ 658 w 1315"/>
                <a:gd name="T9" fmla="*/ 6 h 1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5" h="1313">
                  <a:moveTo>
                    <a:pt x="658" y="6"/>
                  </a:moveTo>
                  <a:cubicBezTo>
                    <a:pt x="1008" y="1"/>
                    <a:pt x="1315" y="298"/>
                    <a:pt x="1310" y="667"/>
                  </a:cubicBezTo>
                  <a:cubicBezTo>
                    <a:pt x="1306" y="1017"/>
                    <a:pt x="1015" y="1313"/>
                    <a:pt x="655" y="1312"/>
                  </a:cubicBezTo>
                  <a:cubicBezTo>
                    <a:pt x="302" y="1312"/>
                    <a:pt x="0" y="1026"/>
                    <a:pt x="2" y="655"/>
                  </a:cubicBezTo>
                  <a:cubicBezTo>
                    <a:pt x="4" y="287"/>
                    <a:pt x="307" y="0"/>
                    <a:pt x="658" y="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8" name="Freeform 788">
              <a:extLst>
                <a:ext uri="{FF2B5EF4-FFF2-40B4-BE49-F238E27FC236}">
                  <a16:creationId xmlns:a16="http://schemas.microsoft.com/office/drawing/2014/main" id="{43B604E6-C30C-4B55-A024-BA246E9AF1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42964" y="4477372"/>
              <a:ext cx="140876" cy="149840"/>
            </a:xfrm>
            <a:custGeom>
              <a:avLst/>
              <a:gdLst>
                <a:gd name="T0" fmla="*/ 969 w 2814"/>
                <a:gd name="T1" fmla="*/ 2992 h 2992"/>
                <a:gd name="T2" fmla="*/ 994 w 2814"/>
                <a:gd name="T3" fmla="*/ 2705 h 2992"/>
                <a:gd name="T4" fmla="*/ 1053 w 2814"/>
                <a:gd name="T5" fmla="*/ 2358 h 2992"/>
                <a:gd name="T6" fmla="*/ 1107 w 2814"/>
                <a:gd name="T7" fmla="*/ 2038 h 2992"/>
                <a:gd name="T8" fmla="*/ 1156 w 2814"/>
                <a:gd name="T9" fmla="*/ 1743 h 2992"/>
                <a:gd name="T10" fmla="*/ 1140 w 2814"/>
                <a:gd name="T11" fmla="*/ 1721 h 2992"/>
                <a:gd name="T12" fmla="*/ 803 w 2814"/>
                <a:gd name="T13" fmla="*/ 1673 h 2992"/>
                <a:gd name="T14" fmla="*/ 543 w 2814"/>
                <a:gd name="T15" fmla="*/ 1634 h 2992"/>
                <a:gd name="T16" fmla="*/ 509 w 2814"/>
                <a:gd name="T17" fmla="*/ 1647 h 2992"/>
                <a:gd name="T18" fmla="*/ 230 w 2814"/>
                <a:gd name="T19" fmla="*/ 1938 h 2992"/>
                <a:gd name="T20" fmla="*/ 81 w 2814"/>
                <a:gd name="T21" fmla="*/ 2091 h 2992"/>
                <a:gd name="T22" fmla="*/ 77 w 2814"/>
                <a:gd name="T23" fmla="*/ 2077 h 2992"/>
                <a:gd name="T24" fmla="*/ 103 w 2814"/>
                <a:gd name="T25" fmla="*/ 1867 h 2992"/>
                <a:gd name="T26" fmla="*/ 130 w 2814"/>
                <a:gd name="T27" fmla="*/ 1662 h 2992"/>
                <a:gd name="T28" fmla="*/ 95 w 2814"/>
                <a:gd name="T29" fmla="*/ 1595 h 2992"/>
                <a:gd name="T30" fmla="*/ 59 w 2814"/>
                <a:gd name="T31" fmla="*/ 1569 h 2992"/>
                <a:gd name="T32" fmla="*/ 66 w 2814"/>
                <a:gd name="T33" fmla="*/ 1399 h 2992"/>
                <a:gd name="T34" fmla="*/ 119 w 2814"/>
                <a:gd name="T35" fmla="*/ 1366 h 2992"/>
                <a:gd name="T36" fmla="*/ 133 w 2814"/>
                <a:gd name="T37" fmla="*/ 1341 h 2992"/>
                <a:gd name="T38" fmla="*/ 108 w 2814"/>
                <a:gd name="T39" fmla="*/ 1139 h 2992"/>
                <a:gd name="T40" fmla="*/ 85 w 2814"/>
                <a:gd name="T41" fmla="*/ 957 h 2992"/>
                <a:gd name="T42" fmla="*/ 80 w 2814"/>
                <a:gd name="T43" fmla="*/ 882 h 2992"/>
                <a:gd name="T44" fmla="*/ 137 w 2814"/>
                <a:gd name="T45" fmla="*/ 940 h 2992"/>
                <a:gd name="T46" fmla="*/ 231 w 2814"/>
                <a:gd name="T47" fmla="*/ 1037 h 2992"/>
                <a:gd name="T48" fmla="*/ 499 w 2814"/>
                <a:gd name="T49" fmla="*/ 1314 h 2992"/>
                <a:gd name="T50" fmla="*/ 567 w 2814"/>
                <a:gd name="T51" fmla="*/ 1337 h 2992"/>
                <a:gd name="T52" fmla="*/ 1057 w 2814"/>
                <a:gd name="T53" fmla="*/ 1260 h 2992"/>
                <a:gd name="T54" fmla="*/ 1143 w 2814"/>
                <a:gd name="T55" fmla="*/ 1241 h 2992"/>
                <a:gd name="T56" fmla="*/ 1155 w 2814"/>
                <a:gd name="T57" fmla="*/ 1220 h 2992"/>
                <a:gd name="T58" fmla="*/ 1085 w 2814"/>
                <a:gd name="T59" fmla="*/ 798 h 2992"/>
                <a:gd name="T60" fmla="*/ 1014 w 2814"/>
                <a:gd name="T61" fmla="*/ 381 h 2992"/>
                <a:gd name="T62" fmla="*/ 975 w 2814"/>
                <a:gd name="T63" fmla="*/ 143 h 2992"/>
                <a:gd name="T64" fmla="*/ 974 w 2814"/>
                <a:gd name="T65" fmla="*/ 0 h 2992"/>
                <a:gd name="T66" fmla="*/ 1099 w 2814"/>
                <a:gd name="T67" fmla="*/ 129 h 2992"/>
                <a:gd name="T68" fmla="*/ 1305 w 2814"/>
                <a:gd name="T69" fmla="*/ 445 h 2992"/>
                <a:gd name="T70" fmla="*/ 1812 w 2814"/>
                <a:gd name="T71" fmla="*/ 1221 h 2992"/>
                <a:gd name="T72" fmla="*/ 1858 w 2814"/>
                <a:gd name="T73" fmla="*/ 1245 h 2992"/>
                <a:gd name="T74" fmla="*/ 2047 w 2814"/>
                <a:gd name="T75" fmla="*/ 1250 h 2992"/>
                <a:gd name="T76" fmla="*/ 2335 w 2814"/>
                <a:gd name="T77" fmla="*/ 1276 h 2992"/>
                <a:gd name="T78" fmla="*/ 2636 w 2814"/>
                <a:gd name="T79" fmla="*/ 1342 h 2992"/>
                <a:gd name="T80" fmla="*/ 2759 w 2814"/>
                <a:gd name="T81" fmla="*/ 1407 h 2992"/>
                <a:gd name="T82" fmla="*/ 2763 w 2814"/>
                <a:gd name="T83" fmla="*/ 1562 h 2992"/>
                <a:gd name="T84" fmla="*/ 2614 w 2814"/>
                <a:gd name="T85" fmla="*/ 1640 h 2992"/>
                <a:gd name="T86" fmla="*/ 2264 w 2814"/>
                <a:gd name="T87" fmla="*/ 1706 h 2992"/>
                <a:gd name="T88" fmla="*/ 1985 w 2814"/>
                <a:gd name="T89" fmla="*/ 1726 h 2992"/>
                <a:gd name="T90" fmla="*/ 1858 w 2814"/>
                <a:gd name="T91" fmla="*/ 1729 h 2992"/>
                <a:gd name="T92" fmla="*/ 1812 w 2814"/>
                <a:gd name="T93" fmla="*/ 1753 h 2992"/>
                <a:gd name="T94" fmla="*/ 1289 w 2814"/>
                <a:gd name="T95" fmla="*/ 2553 h 2992"/>
                <a:gd name="T96" fmla="*/ 1091 w 2814"/>
                <a:gd name="T97" fmla="*/ 2857 h 2992"/>
                <a:gd name="T98" fmla="*/ 1002 w 2814"/>
                <a:gd name="T99" fmla="*/ 2957 h 2992"/>
                <a:gd name="T100" fmla="*/ 969 w 2814"/>
                <a:gd name="T101" fmla="*/ 2992 h 2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814" h="2992">
                  <a:moveTo>
                    <a:pt x="969" y="2992"/>
                  </a:moveTo>
                  <a:cubicBezTo>
                    <a:pt x="969" y="2894"/>
                    <a:pt x="977" y="2799"/>
                    <a:pt x="994" y="2705"/>
                  </a:cubicBezTo>
                  <a:cubicBezTo>
                    <a:pt x="1016" y="2590"/>
                    <a:pt x="1034" y="2474"/>
                    <a:pt x="1053" y="2358"/>
                  </a:cubicBezTo>
                  <a:cubicBezTo>
                    <a:pt x="1071" y="2251"/>
                    <a:pt x="1089" y="2144"/>
                    <a:pt x="1107" y="2038"/>
                  </a:cubicBezTo>
                  <a:cubicBezTo>
                    <a:pt x="1123" y="1939"/>
                    <a:pt x="1140" y="1841"/>
                    <a:pt x="1156" y="1743"/>
                  </a:cubicBezTo>
                  <a:cubicBezTo>
                    <a:pt x="1158" y="1730"/>
                    <a:pt x="1153" y="1723"/>
                    <a:pt x="1140" y="1721"/>
                  </a:cubicBezTo>
                  <a:cubicBezTo>
                    <a:pt x="1027" y="1705"/>
                    <a:pt x="915" y="1689"/>
                    <a:pt x="803" y="1673"/>
                  </a:cubicBezTo>
                  <a:cubicBezTo>
                    <a:pt x="716" y="1660"/>
                    <a:pt x="629" y="1648"/>
                    <a:pt x="543" y="1634"/>
                  </a:cubicBezTo>
                  <a:cubicBezTo>
                    <a:pt x="528" y="1632"/>
                    <a:pt x="519" y="1637"/>
                    <a:pt x="509" y="1647"/>
                  </a:cubicBezTo>
                  <a:cubicBezTo>
                    <a:pt x="416" y="1744"/>
                    <a:pt x="323" y="1841"/>
                    <a:pt x="230" y="1938"/>
                  </a:cubicBezTo>
                  <a:cubicBezTo>
                    <a:pt x="180" y="1989"/>
                    <a:pt x="131" y="2040"/>
                    <a:pt x="81" y="2091"/>
                  </a:cubicBezTo>
                  <a:cubicBezTo>
                    <a:pt x="74" y="2087"/>
                    <a:pt x="77" y="2081"/>
                    <a:pt x="77" y="2077"/>
                  </a:cubicBezTo>
                  <a:cubicBezTo>
                    <a:pt x="86" y="2007"/>
                    <a:pt x="95" y="1937"/>
                    <a:pt x="103" y="1867"/>
                  </a:cubicBezTo>
                  <a:cubicBezTo>
                    <a:pt x="112" y="1799"/>
                    <a:pt x="118" y="1730"/>
                    <a:pt x="130" y="1662"/>
                  </a:cubicBezTo>
                  <a:cubicBezTo>
                    <a:pt x="136" y="1627"/>
                    <a:pt x="128" y="1607"/>
                    <a:pt x="95" y="1595"/>
                  </a:cubicBezTo>
                  <a:cubicBezTo>
                    <a:pt x="81" y="1590"/>
                    <a:pt x="70" y="1579"/>
                    <a:pt x="59" y="1569"/>
                  </a:cubicBezTo>
                  <a:cubicBezTo>
                    <a:pt x="0" y="1515"/>
                    <a:pt x="3" y="1448"/>
                    <a:pt x="66" y="1399"/>
                  </a:cubicBezTo>
                  <a:cubicBezTo>
                    <a:pt x="83" y="1386"/>
                    <a:pt x="100" y="1375"/>
                    <a:pt x="119" y="1366"/>
                  </a:cubicBezTo>
                  <a:cubicBezTo>
                    <a:pt x="130" y="1361"/>
                    <a:pt x="134" y="1353"/>
                    <a:pt x="133" y="1341"/>
                  </a:cubicBezTo>
                  <a:cubicBezTo>
                    <a:pt x="124" y="1274"/>
                    <a:pt x="116" y="1206"/>
                    <a:pt x="108" y="1139"/>
                  </a:cubicBezTo>
                  <a:cubicBezTo>
                    <a:pt x="100" y="1078"/>
                    <a:pt x="92" y="1018"/>
                    <a:pt x="85" y="957"/>
                  </a:cubicBezTo>
                  <a:cubicBezTo>
                    <a:pt x="82" y="933"/>
                    <a:pt x="79" y="909"/>
                    <a:pt x="80" y="882"/>
                  </a:cubicBezTo>
                  <a:cubicBezTo>
                    <a:pt x="99" y="901"/>
                    <a:pt x="119" y="919"/>
                    <a:pt x="137" y="940"/>
                  </a:cubicBezTo>
                  <a:cubicBezTo>
                    <a:pt x="167" y="974"/>
                    <a:pt x="199" y="1005"/>
                    <a:pt x="231" y="1037"/>
                  </a:cubicBezTo>
                  <a:cubicBezTo>
                    <a:pt x="321" y="1130"/>
                    <a:pt x="411" y="1221"/>
                    <a:pt x="499" y="1314"/>
                  </a:cubicBezTo>
                  <a:cubicBezTo>
                    <a:pt x="520" y="1336"/>
                    <a:pt x="539" y="1342"/>
                    <a:pt x="567" y="1337"/>
                  </a:cubicBezTo>
                  <a:cubicBezTo>
                    <a:pt x="730" y="1311"/>
                    <a:pt x="894" y="1286"/>
                    <a:pt x="1057" y="1260"/>
                  </a:cubicBezTo>
                  <a:cubicBezTo>
                    <a:pt x="1086" y="1256"/>
                    <a:pt x="1114" y="1248"/>
                    <a:pt x="1143" y="1241"/>
                  </a:cubicBezTo>
                  <a:cubicBezTo>
                    <a:pt x="1155" y="1239"/>
                    <a:pt x="1157" y="1233"/>
                    <a:pt x="1155" y="1220"/>
                  </a:cubicBezTo>
                  <a:cubicBezTo>
                    <a:pt x="1131" y="1079"/>
                    <a:pt x="1108" y="938"/>
                    <a:pt x="1085" y="798"/>
                  </a:cubicBezTo>
                  <a:cubicBezTo>
                    <a:pt x="1061" y="659"/>
                    <a:pt x="1037" y="520"/>
                    <a:pt x="1014" y="381"/>
                  </a:cubicBezTo>
                  <a:cubicBezTo>
                    <a:pt x="1000" y="302"/>
                    <a:pt x="984" y="223"/>
                    <a:pt x="975" y="143"/>
                  </a:cubicBezTo>
                  <a:cubicBezTo>
                    <a:pt x="969" y="96"/>
                    <a:pt x="974" y="48"/>
                    <a:pt x="974" y="0"/>
                  </a:cubicBezTo>
                  <a:cubicBezTo>
                    <a:pt x="1019" y="37"/>
                    <a:pt x="1065" y="76"/>
                    <a:pt x="1099" y="129"/>
                  </a:cubicBezTo>
                  <a:cubicBezTo>
                    <a:pt x="1166" y="235"/>
                    <a:pt x="1236" y="339"/>
                    <a:pt x="1305" y="445"/>
                  </a:cubicBezTo>
                  <a:cubicBezTo>
                    <a:pt x="1474" y="703"/>
                    <a:pt x="1643" y="962"/>
                    <a:pt x="1812" y="1221"/>
                  </a:cubicBezTo>
                  <a:cubicBezTo>
                    <a:pt x="1824" y="1239"/>
                    <a:pt x="1837" y="1246"/>
                    <a:pt x="1858" y="1245"/>
                  </a:cubicBezTo>
                  <a:cubicBezTo>
                    <a:pt x="1921" y="1242"/>
                    <a:pt x="1984" y="1246"/>
                    <a:pt x="2047" y="1250"/>
                  </a:cubicBezTo>
                  <a:cubicBezTo>
                    <a:pt x="2143" y="1256"/>
                    <a:pt x="2239" y="1263"/>
                    <a:pt x="2335" y="1276"/>
                  </a:cubicBezTo>
                  <a:cubicBezTo>
                    <a:pt x="2437" y="1290"/>
                    <a:pt x="2538" y="1307"/>
                    <a:pt x="2636" y="1342"/>
                  </a:cubicBezTo>
                  <a:cubicBezTo>
                    <a:pt x="2680" y="1357"/>
                    <a:pt x="2722" y="1377"/>
                    <a:pt x="2759" y="1407"/>
                  </a:cubicBezTo>
                  <a:cubicBezTo>
                    <a:pt x="2812" y="1451"/>
                    <a:pt x="2814" y="1515"/>
                    <a:pt x="2763" y="1562"/>
                  </a:cubicBezTo>
                  <a:cubicBezTo>
                    <a:pt x="2720" y="1602"/>
                    <a:pt x="2667" y="1623"/>
                    <a:pt x="2614" y="1640"/>
                  </a:cubicBezTo>
                  <a:cubicBezTo>
                    <a:pt x="2500" y="1675"/>
                    <a:pt x="2382" y="1693"/>
                    <a:pt x="2264" y="1706"/>
                  </a:cubicBezTo>
                  <a:cubicBezTo>
                    <a:pt x="2171" y="1716"/>
                    <a:pt x="2078" y="1722"/>
                    <a:pt x="1985" y="1726"/>
                  </a:cubicBezTo>
                  <a:cubicBezTo>
                    <a:pt x="1943" y="1728"/>
                    <a:pt x="1900" y="1729"/>
                    <a:pt x="1858" y="1729"/>
                  </a:cubicBezTo>
                  <a:cubicBezTo>
                    <a:pt x="1837" y="1729"/>
                    <a:pt x="1824" y="1735"/>
                    <a:pt x="1812" y="1753"/>
                  </a:cubicBezTo>
                  <a:cubicBezTo>
                    <a:pt x="1638" y="2020"/>
                    <a:pt x="1464" y="2286"/>
                    <a:pt x="1289" y="2553"/>
                  </a:cubicBezTo>
                  <a:cubicBezTo>
                    <a:pt x="1223" y="2654"/>
                    <a:pt x="1156" y="2755"/>
                    <a:pt x="1091" y="2857"/>
                  </a:cubicBezTo>
                  <a:cubicBezTo>
                    <a:pt x="1066" y="2895"/>
                    <a:pt x="1030" y="2923"/>
                    <a:pt x="1002" y="2957"/>
                  </a:cubicBezTo>
                  <a:cubicBezTo>
                    <a:pt x="993" y="2969"/>
                    <a:pt x="985" y="2982"/>
                    <a:pt x="969" y="2992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99" name="Freeform 812">
              <a:extLst>
                <a:ext uri="{FF2B5EF4-FFF2-40B4-BE49-F238E27FC236}">
                  <a16:creationId xmlns:a16="http://schemas.microsoft.com/office/drawing/2014/main" id="{804EAD99-AC99-4835-BE8C-0DDA87294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95111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0 w 6025"/>
                <a:gd name="T19" fmla="*/ 336 h 337"/>
                <a:gd name="T20" fmla="*/ 4589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9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6"/>
                    <a:pt x="6018" y="290"/>
                  </a:cubicBezTo>
                  <a:cubicBezTo>
                    <a:pt x="6019" y="328"/>
                    <a:pt x="6006" y="336"/>
                    <a:pt x="5970" y="336"/>
                  </a:cubicBezTo>
                  <a:cubicBezTo>
                    <a:pt x="5510" y="335"/>
                    <a:pt x="5049" y="336"/>
                    <a:pt x="4589" y="336"/>
                  </a:cubicBezTo>
                  <a:cubicBezTo>
                    <a:pt x="4062" y="336"/>
                    <a:pt x="3535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0" name="Freeform 813">
              <a:extLst>
                <a:ext uri="{FF2B5EF4-FFF2-40B4-BE49-F238E27FC236}">
                  <a16:creationId xmlns:a16="http://schemas.microsoft.com/office/drawing/2014/main" id="{0FF68DFD-8857-46F9-A1D4-1DF29E79D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3336" y="4512738"/>
              <a:ext cx="153716" cy="8458"/>
            </a:xfrm>
            <a:custGeom>
              <a:avLst/>
              <a:gdLst>
                <a:gd name="T0" fmla="*/ 3008 w 6025"/>
                <a:gd name="T1" fmla="*/ 336 h 337"/>
                <a:gd name="T2" fmla="*/ 59 w 6025"/>
                <a:gd name="T3" fmla="*/ 337 h 337"/>
                <a:gd name="T4" fmla="*/ 2 w 6025"/>
                <a:gd name="T5" fmla="*/ 281 h 337"/>
                <a:gd name="T6" fmla="*/ 3 w 6025"/>
                <a:gd name="T7" fmla="*/ 47 h 337"/>
                <a:gd name="T8" fmla="*/ 43 w 6025"/>
                <a:gd name="T9" fmla="*/ 8 h 337"/>
                <a:gd name="T10" fmla="*/ 65 w 6025"/>
                <a:gd name="T11" fmla="*/ 8 h 337"/>
                <a:gd name="T12" fmla="*/ 5955 w 6025"/>
                <a:gd name="T13" fmla="*/ 8 h 337"/>
                <a:gd name="T14" fmla="*/ 6017 w 6025"/>
                <a:gd name="T15" fmla="*/ 69 h 337"/>
                <a:gd name="T16" fmla="*/ 6018 w 6025"/>
                <a:gd name="T17" fmla="*/ 290 h 337"/>
                <a:gd name="T18" fmla="*/ 5971 w 6025"/>
                <a:gd name="T19" fmla="*/ 336 h 337"/>
                <a:gd name="T20" fmla="*/ 4624 w 6025"/>
                <a:gd name="T21" fmla="*/ 336 h 337"/>
                <a:gd name="T22" fmla="*/ 3008 w 6025"/>
                <a:gd name="T23" fmla="*/ 336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25" h="337">
                  <a:moveTo>
                    <a:pt x="3008" y="336"/>
                  </a:moveTo>
                  <a:cubicBezTo>
                    <a:pt x="2025" y="336"/>
                    <a:pt x="1042" y="335"/>
                    <a:pt x="59" y="337"/>
                  </a:cubicBezTo>
                  <a:cubicBezTo>
                    <a:pt x="15" y="337"/>
                    <a:pt x="0" y="328"/>
                    <a:pt x="2" y="281"/>
                  </a:cubicBezTo>
                  <a:cubicBezTo>
                    <a:pt x="6" y="203"/>
                    <a:pt x="5" y="125"/>
                    <a:pt x="3" y="47"/>
                  </a:cubicBezTo>
                  <a:cubicBezTo>
                    <a:pt x="2" y="15"/>
                    <a:pt x="13" y="4"/>
                    <a:pt x="43" y="8"/>
                  </a:cubicBezTo>
                  <a:cubicBezTo>
                    <a:pt x="50" y="9"/>
                    <a:pt x="58" y="8"/>
                    <a:pt x="65" y="8"/>
                  </a:cubicBezTo>
                  <a:cubicBezTo>
                    <a:pt x="2028" y="8"/>
                    <a:pt x="3992" y="8"/>
                    <a:pt x="5955" y="8"/>
                  </a:cubicBezTo>
                  <a:cubicBezTo>
                    <a:pt x="6025" y="8"/>
                    <a:pt x="6017" y="0"/>
                    <a:pt x="6017" y="69"/>
                  </a:cubicBezTo>
                  <a:cubicBezTo>
                    <a:pt x="6017" y="143"/>
                    <a:pt x="6015" y="217"/>
                    <a:pt x="6018" y="290"/>
                  </a:cubicBezTo>
                  <a:cubicBezTo>
                    <a:pt x="6019" y="328"/>
                    <a:pt x="6007" y="337"/>
                    <a:pt x="5971" y="336"/>
                  </a:cubicBezTo>
                  <a:cubicBezTo>
                    <a:pt x="5522" y="335"/>
                    <a:pt x="5073" y="336"/>
                    <a:pt x="4624" y="336"/>
                  </a:cubicBezTo>
                  <a:cubicBezTo>
                    <a:pt x="4086" y="336"/>
                    <a:pt x="3547" y="336"/>
                    <a:pt x="3008" y="336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1" name="Freeform 814">
              <a:extLst>
                <a:ext uri="{FF2B5EF4-FFF2-40B4-BE49-F238E27FC236}">
                  <a16:creationId xmlns:a16="http://schemas.microsoft.com/office/drawing/2014/main" id="{78BCC6CF-E54E-460B-9F97-918245ED0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0181" y="4474493"/>
              <a:ext cx="100026" cy="35303"/>
            </a:xfrm>
            <a:custGeom>
              <a:avLst/>
              <a:gdLst>
                <a:gd name="T0" fmla="*/ 3923 w 3923"/>
                <a:gd name="T1" fmla="*/ 1389 h 1389"/>
                <a:gd name="T2" fmla="*/ 3403 w 3923"/>
                <a:gd name="T3" fmla="*/ 1389 h 1389"/>
                <a:gd name="T4" fmla="*/ 3351 w 3923"/>
                <a:gd name="T5" fmla="*/ 1369 h 1389"/>
                <a:gd name="T6" fmla="*/ 2351 w 3923"/>
                <a:gd name="T7" fmla="*/ 662 h 1389"/>
                <a:gd name="T8" fmla="*/ 1984 w 3923"/>
                <a:gd name="T9" fmla="*/ 401 h 1389"/>
                <a:gd name="T10" fmla="*/ 1926 w 3923"/>
                <a:gd name="T11" fmla="*/ 407 h 1389"/>
                <a:gd name="T12" fmla="*/ 1046 w 3923"/>
                <a:gd name="T13" fmla="*/ 1030 h 1389"/>
                <a:gd name="T14" fmla="*/ 562 w 3923"/>
                <a:gd name="T15" fmla="*/ 1372 h 1389"/>
                <a:gd name="T16" fmla="*/ 518 w 3923"/>
                <a:gd name="T17" fmla="*/ 1389 h 1389"/>
                <a:gd name="T18" fmla="*/ 18 w 3923"/>
                <a:gd name="T19" fmla="*/ 1389 h 1389"/>
                <a:gd name="T20" fmla="*/ 0 w 3923"/>
                <a:gd name="T21" fmla="*/ 1384 h 1389"/>
                <a:gd name="T22" fmla="*/ 208 w 3923"/>
                <a:gd name="T23" fmla="*/ 1236 h 1389"/>
                <a:gd name="T24" fmla="*/ 1708 w 3923"/>
                <a:gd name="T25" fmla="*/ 173 h 1389"/>
                <a:gd name="T26" fmla="*/ 1928 w 3923"/>
                <a:gd name="T27" fmla="*/ 17 h 1389"/>
                <a:gd name="T28" fmla="*/ 1990 w 3923"/>
                <a:gd name="T29" fmla="*/ 18 h 1389"/>
                <a:gd name="T30" fmla="*/ 3054 w 3923"/>
                <a:gd name="T31" fmla="*/ 771 h 1389"/>
                <a:gd name="T32" fmla="*/ 3898 w 3923"/>
                <a:gd name="T33" fmla="*/ 1369 h 1389"/>
                <a:gd name="T34" fmla="*/ 3923 w 3923"/>
                <a:gd name="T35" fmla="*/ 1389 h 1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23" h="1389">
                  <a:moveTo>
                    <a:pt x="3923" y="1389"/>
                  </a:moveTo>
                  <a:cubicBezTo>
                    <a:pt x="3742" y="1389"/>
                    <a:pt x="3573" y="1388"/>
                    <a:pt x="3403" y="1389"/>
                  </a:cubicBezTo>
                  <a:cubicBezTo>
                    <a:pt x="3382" y="1389"/>
                    <a:pt x="3367" y="1379"/>
                    <a:pt x="3351" y="1369"/>
                  </a:cubicBezTo>
                  <a:cubicBezTo>
                    <a:pt x="3018" y="1133"/>
                    <a:pt x="2684" y="898"/>
                    <a:pt x="2351" y="662"/>
                  </a:cubicBezTo>
                  <a:cubicBezTo>
                    <a:pt x="2228" y="575"/>
                    <a:pt x="2105" y="489"/>
                    <a:pt x="1984" y="401"/>
                  </a:cubicBezTo>
                  <a:cubicBezTo>
                    <a:pt x="1959" y="383"/>
                    <a:pt x="1944" y="394"/>
                    <a:pt x="1926" y="407"/>
                  </a:cubicBezTo>
                  <a:cubicBezTo>
                    <a:pt x="1632" y="615"/>
                    <a:pt x="1339" y="822"/>
                    <a:pt x="1046" y="1030"/>
                  </a:cubicBezTo>
                  <a:cubicBezTo>
                    <a:pt x="884" y="1144"/>
                    <a:pt x="723" y="1258"/>
                    <a:pt x="562" y="1372"/>
                  </a:cubicBezTo>
                  <a:cubicBezTo>
                    <a:pt x="548" y="1382"/>
                    <a:pt x="536" y="1389"/>
                    <a:pt x="518" y="1389"/>
                  </a:cubicBezTo>
                  <a:cubicBezTo>
                    <a:pt x="351" y="1389"/>
                    <a:pt x="185" y="1389"/>
                    <a:pt x="18" y="1389"/>
                  </a:cubicBezTo>
                  <a:cubicBezTo>
                    <a:pt x="14" y="1389"/>
                    <a:pt x="10" y="1387"/>
                    <a:pt x="0" y="1384"/>
                  </a:cubicBezTo>
                  <a:cubicBezTo>
                    <a:pt x="72" y="1332"/>
                    <a:pt x="140" y="1284"/>
                    <a:pt x="208" y="1236"/>
                  </a:cubicBezTo>
                  <a:cubicBezTo>
                    <a:pt x="708" y="882"/>
                    <a:pt x="1208" y="527"/>
                    <a:pt x="1708" y="173"/>
                  </a:cubicBezTo>
                  <a:cubicBezTo>
                    <a:pt x="1782" y="121"/>
                    <a:pt x="1856" y="70"/>
                    <a:pt x="1928" y="17"/>
                  </a:cubicBezTo>
                  <a:cubicBezTo>
                    <a:pt x="1951" y="0"/>
                    <a:pt x="1966" y="1"/>
                    <a:pt x="1990" y="18"/>
                  </a:cubicBezTo>
                  <a:cubicBezTo>
                    <a:pt x="2344" y="269"/>
                    <a:pt x="2699" y="520"/>
                    <a:pt x="3054" y="771"/>
                  </a:cubicBezTo>
                  <a:cubicBezTo>
                    <a:pt x="3335" y="971"/>
                    <a:pt x="3616" y="1170"/>
                    <a:pt x="3898" y="1369"/>
                  </a:cubicBezTo>
                  <a:cubicBezTo>
                    <a:pt x="3904" y="1373"/>
                    <a:pt x="3909" y="1378"/>
                    <a:pt x="3923" y="1389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2" name="Freeform 815">
              <a:extLst>
                <a:ext uri="{FF2B5EF4-FFF2-40B4-BE49-F238E27FC236}">
                  <a16:creationId xmlns:a16="http://schemas.microsoft.com/office/drawing/2014/main" id="{F1CD3582-2F9C-4BF8-86CD-899DA69E20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613" y="4490306"/>
              <a:ext cx="55161" cy="19490"/>
            </a:xfrm>
            <a:custGeom>
              <a:avLst/>
              <a:gdLst>
                <a:gd name="T0" fmla="*/ 2161 w 2161"/>
                <a:gd name="T1" fmla="*/ 761 h 761"/>
                <a:gd name="T2" fmla="*/ 0 w 2161"/>
                <a:gd name="T3" fmla="*/ 761 h 761"/>
                <a:gd name="T4" fmla="*/ 222 w 2161"/>
                <a:gd name="T5" fmla="*/ 604 h 761"/>
                <a:gd name="T6" fmla="*/ 1030 w 2161"/>
                <a:gd name="T7" fmla="*/ 31 h 761"/>
                <a:gd name="T8" fmla="*/ 1133 w 2161"/>
                <a:gd name="T9" fmla="*/ 29 h 761"/>
                <a:gd name="T10" fmla="*/ 2143 w 2161"/>
                <a:gd name="T11" fmla="*/ 745 h 761"/>
                <a:gd name="T12" fmla="*/ 2161 w 2161"/>
                <a:gd name="T13" fmla="*/ 761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61" h="761">
                  <a:moveTo>
                    <a:pt x="2161" y="761"/>
                  </a:moveTo>
                  <a:cubicBezTo>
                    <a:pt x="1438" y="761"/>
                    <a:pt x="724" y="761"/>
                    <a:pt x="0" y="761"/>
                  </a:cubicBezTo>
                  <a:cubicBezTo>
                    <a:pt x="79" y="705"/>
                    <a:pt x="150" y="654"/>
                    <a:pt x="222" y="604"/>
                  </a:cubicBezTo>
                  <a:cubicBezTo>
                    <a:pt x="491" y="413"/>
                    <a:pt x="761" y="223"/>
                    <a:pt x="1030" y="31"/>
                  </a:cubicBezTo>
                  <a:cubicBezTo>
                    <a:pt x="1067" y="5"/>
                    <a:pt x="1093" y="0"/>
                    <a:pt x="1133" y="29"/>
                  </a:cubicBezTo>
                  <a:cubicBezTo>
                    <a:pt x="1469" y="269"/>
                    <a:pt x="1806" y="507"/>
                    <a:pt x="2143" y="745"/>
                  </a:cubicBezTo>
                  <a:cubicBezTo>
                    <a:pt x="2148" y="748"/>
                    <a:pt x="2151" y="752"/>
                    <a:pt x="2161" y="761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3" name="Freeform 816">
              <a:extLst>
                <a:ext uri="{FF2B5EF4-FFF2-40B4-BE49-F238E27FC236}">
                  <a16:creationId xmlns:a16="http://schemas.microsoft.com/office/drawing/2014/main" id="{FB4C915C-B27C-4CD0-B1E3-2E72DBB4880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29220" y="4523402"/>
              <a:ext cx="141581" cy="69135"/>
            </a:xfrm>
            <a:custGeom>
              <a:avLst/>
              <a:gdLst>
                <a:gd name="T0" fmla="*/ 5547 w 5547"/>
                <a:gd name="T1" fmla="*/ 53 h 2712"/>
                <a:gd name="T2" fmla="*/ 5493 w 5547"/>
                <a:gd name="T3" fmla="*/ 0 h 2712"/>
                <a:gd name="T4" fmla="*/ 55 w 5547"/>
                <a:gd name="T5" fmla="*/ 0 h 2712"/>
                <a:gd name="T6" fmla="*/ 0 w 5547"/>
                <a:gd name="T7" fmla="*/ 53 h 2712"/>
                <a:gd name="T8" fmla="*/ 0 w 5547"/>
                <a:gd name="T9" fmla="*/ 2657 h 2712"/>
                <a:gd name="T10" fmla="*/ 57 w 5547"/>
                <a:gd name="T11" fmla="*/ 2712 h 2712"/>
                <a:gd name="T12" fmla="*/ 2771 w 5547"/>
                <a:gd name="T13" fmla="*/ 2711 h 2712"/>
                <a:gd name="T14" fmla="*/ 5495 w 5547"/>
                <a:gd name="T15" fmla="*/ 2712 h 2712"/>
                <a:gd name="T16" fmla="*/ 5547 w 5547"/>
                <a:gd name="T17" fmla="*/ 2662 h 2712"/>
                <a:gd name="T18" fmla="*/ 5547 w 5547"/>
                <a:gd name="T19" fmla="*/ 53 h 2712"/>
                <a:gd name="T20" fmla="*/ 1076 w 5547"/>
                <a:gd name="T21" fmla="*/ 2075 h 2712"/>
                <a:gd name="T22" fmla="*/ 612 w 5547"/>
                <a:gd name="T23" fmla="*/ 2075 h 2712"/>
                <a:gd name="T24" fmla="*/ 568 w 5547"/>
                <a:gd name="T25" fmla="*/ 2029 h 2712"/>
                <a:gd name="T26" fmla="*/ 568 w 5547"/>
                <a:gd name="T27" fmla="*/ 1343 h 2712"/>
                <a:gd name="T28" fmla="*/ 568 w 5547"/>
                <a:gd name="T29" fmla="*/ 666 h 2712"/>
                <a:gd name="T30" fmla="*/ 612 w 5547"/>
                <a:gd name="T31" fmla="*/ 620 h 2712"/>
                <a:gd name="T32" fmla="*/ 1076 w 5547"/>
                <a:gd name="T33" fmla="*/ 620 h 2712"/>
                <a:gd name="T34" fmla="*/ 1118 w 5547"/>
                <a:gd name="T35" fmla="*/ 663 h 2712"/>
                <a:gd name="T36" fmla="*/ 1118 w 5547"/>
                <a:gd name="T37" fmla="*/ 2032 h 2712"/>
                <a:gd name="T38" fmla="*/ 1076 w 5547"/>
                <a:gd name="T39" fmla="*/ 2075 h 2712"/>
                <a:gd name="T40" fmla="*/ 2368 w 5547"/>
                <a:gd name="T41" fmla="*/ 2101 h 2712"/>
                <a:gd name="T42" fmla="*/ 1894 w 5547"/>
                <a:gd name="T43" fmla="*/ 2101 h 2712"/>
                <a:gd name="T44" fmla="*/ 1852 w 5547"/>
                <a:gd name="T45" fmla="*/ 2059 h 2712"/>
                <a:gd name="T46" fmla="*/ 1853 w 5547"/>
                <a:gd name="T47" fmla="*/ 1373 h 2712"/>
                <a:gd name="T48" fmla="*/ 1852 w 5547"/>
                <a:gd name="T49" fmla="*/ 695 h 2712"/>
                <a:gd name="T50" fmla="*/ 1897 w 5547"/>
                <a:gd name="T51" fmla="*/ 647 h 2712"/>
                <a:gd name="T52" fmla="*/ 2371 w 5547"/>
                <a:gd name="T53" fmla="*/ 647 h 2712"/>
                <a:gd name="T54" fmla="*/ 2411 w 5547"/>
                <a:gd name="T55" fmla="*/ 687 h 2712"/>
                <a:gd name="T56" fmla="*/ 2411 w 5547"/>
                <a:gd name="T57" fmla="*/ 2060 h 2712"/>
                <a:gd name="T58" fmla="*/ 2368 w 5547"/>
                <a:gd name="T59" fmla="*/ 2101 h 2712"/>
                <a:gd name="T60" fmla="*/ 3695 w 5547"/>
                <a:gd name="T61" fmla="*/ 2062 h 2712"/>
                <a:gd name="T62" fmla="*/ 3655 w 5547"/>
                <a:gd name="T63" fmla="*/ 2101 h 2712"/>
                <a:gd name="T64" fmla="*/ 3186 w 5547"/>
                <a:gd name="T65" fmla="*/ 2101 h 2712"/>
                <a:gd name="T66" fmla="*/ 3145 w 5547"/>
                <a:gd name="T67" fmla="*/ 2057 h 2712"/>
                <a:gd name="T68" fmla="*/ 3146 w 5547"/>
                <a:gd name="T69" fmla="*/ 1375 h 2712"/>
                <a:gd name="T70" fmla="*/ 3145 w 5547"/>
                <a:gd name="T71" fmla="*/ 693 h 2712"/>
                <a:gd name="T72" fmla="*/ 3192 w 5547"/>
                <a:gd name="T73" fmla="*/ 647 h 2712"/>
                <a:gd name="T74" fmla="*/ 3653 w 5547"/>
                <a:gd name="T75" fmla="*/ 647 h 2712"/>
                <a:gd name="T76" fmla="*/ 3696 w 5547"/>
                <a:gd name="T77" fmla="*/ 689 h 2712"/>
                <a:gd name="T78" fmla="*/ 3695 w 5547"/>
                <a:gd name="T79" fmla="*/ 2062 h 2712"/>
                <a:gd name="T80" fmla="*/ 4980 w 5547"/>
                <a:gd name="T81" fmla="*/ 2060 h 2712"/>
                <a:gd name="T82" fmla="*/ 4940 w 5547"/>
                <a:gd name="T83" fmla="*/ 2101 h 2712"/>
                <a:gd name="T84" fmla="*/ 4471 w 5547"/>
                <a:gd name="T85" fmla="*/ 2101 h 2712"/>
                <a:gd name="T86" fmla="*/ 4429 w 5547"/>
                <a:gd name="T87" fmla="*/ 2058 h 2712"/>
                <a:gd name="T88" fmla="*/ 4430 w 5547"/>
                <a:gd name="T89" fmla="*/ 1372 h 2712"/>
                <a:gd name="T90" fmla="*/ 4429 w 5547"/>
                <a:gd name="T91" fmla="*/ 694 h 2712"/>
                <a:gd name="T92" fmla="*/ 4475 w 5547"/>
                <a:gd name="T93" fmla="*/ 647 h 2712"/>
                <a:gd name="T94" fmla="*/ 4936 w 5547"/>
                <a:gd name="T95" fmla="*/ 647 h 2712"/>
                <a:gd name="T96" fmla="*/ 4980 w 5547"/>
                <a:gd name="T97" fmla="*/ 688 h 2712"/>
                <a:gd name="T98" fmla="*/ 4980 w 5547"/>
                <a:gd name="T99" fmla="*/ 2060 h 27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5547" h="2712">
                  <a:moveTo>
                    <a:pt x="5547" y="53"/>
                  </a:moveTo>
                  <a:cubicBezTo>
                    <a:pt x="5547" y="10"/>
                    <a:pt x="5535" y="0"/>
                    <a:pt x="5493" y="0"/>
                  </a:cubicBezTo>
                  <a:cubicBezTo>
                    <a:pt x="3680" y="1"/>
                    <a:pt x="1867" y="1"/>
                    <a:pt x="55" y="0"/>
                  </a:cubicBezTo>
                  <a:cubicBezTo>
                    <a:pt x="13" y="0"/>
                    <a:pt x="0" y="10"/>
                    <a:pt x="0" y="53"/>
                  </a:cubicBezTo>
                  <a:cubicBezTo>
                    <a:pt x="2" y="921"/>
                    <a:pt x="2" y="1789"/>
                    <a:pt x="0" y="2657"/>
                  </a:cubicBezTo>
                  <a:cubicBezTo>
                    <a:pt x="0" y="2703"/>
                    <a:pt x="13" y="2712"/>
                    <a:pt x="57" y="2712"/>
                  </a:cubicBezTo>
                  <a:cubicBezTo>
                    <a:pt x="962" y="2711"/>
                    <a:pt x="1867" y="2711"/>
                    <a:pt x="2771" y="2711"/>
                  </a:cubicBezTo>
                  <a:cubicBezTo>
                    <a:pt x="3679" y="2711"/>
                    <a:pt x="4587" y="2711"/>
                    <a:pt x="5495" y="2712"/>
                  </a:cubicBezTo>
                  <a:cubicBezTo>
                    <a:pt x="5534" y="2712"/>
                    <a:pt x="5547" y="2703"/>
                    <a:pt x="5547" y="2662"/>
                  </a:cubicBezTo>
                  <a:cubicBezTo>
                    <a:pt x="5546" y="1792"/>
                    <a:pt x="5546" y="923"/>
                    <a:pt x="5547" y="53"/>
                  </a:cubicBezTo>
                  <a:close/>
                  <a:moveTo>
                    <a:pt x="1076" y="2075"/>
                  </a:moveTo>
                  <a:cubicBezTo>
                    <a:pt x="922" y="2073"/>
                    <a:pt x="766" y="2073"/>
                    <a:pt x="612" y="2075"/>
                  </a:cubicBezTo>
                  <a:cubicBezTo>
                    <a:pt x="575" y="2075"/>
                    <a:pt x="567" y="2063"/>
                    <a:pt x="568" y="2029"/>
                  </a:cubicBezTo>
                  <a:cubicBezTo>
                    <a:pt x="569" y="1801"/>
                    <a:pt x="568" y="1572"/>
                    <a:pt x="568" y="1343"/>
                  </a:cubicBezTo>
                  <a:cubicBezTo>
                    <a:pt x="568" y="1117"/>
                    <a:pt x="569" y="891"/>
                    <a:pt x="568" y="666"/>
                  </a:cubicBezTo>
                  <a:cubicBezTo>
                    <a:pt x="567" y="632"/>
                    <a:pt x="575" y="620"/>
                    <a:pt x="612" y="620"/>
                  </a:cubicBezTo>
                  <a:cubicBezTo>
                    <a:pt x="766" y="622"/>
                    <a:pt x="922" y="622"/>
                    <a:pt x="1076" y="620"/>
                  </a:cubicBezTo>
                  <a:cubicBezTo>
                    <a:pt x="1110" y="620"/>
                    <a:pt x="1118" y="631"/>
                    <a:pt x="1118" y="663"/>
                  </a:cubicBezTo>
                  <a:cubicBezTo>
                    <a:pt x="1117" y="1119"/>
                    <a:pt x="1117" y="1576"/>
                    <a:pt x="1118" y="2032"/>
                  </a:cubicBezTo>
                  <a:cubicBezTo>
                    <a:pt x="1118" y="2064"/>
                    <a:pt x="1110" y="2075"/>
                    <a:pt x="1076" y="2075"/>
                  </a:cubicBezTo>
                  <a:close/>
                  <a:moveTo>
                    <a:pt x="2368" y="2101"/>
                  </a:moveTo>
                  <a:cubicBezTo>
                    <a:pt x="2210" y="2100"/>
                    <a:pt x="2052" y="2099"/>
                    <a:pt x="1894" y="2101"/>
                  </a:cubicBezTo>
                  <a:cubicBezTo>
                    <a:pt x="1861" y="2101"/>
                    <a:pt x="1852" y="2092"/>
                    <a:pt x="1852" y="2059"/>
                  </a:cubicBezTo>
                  <a:cubicBezTo>
                    <a:pt x="1853" y="1830"/>
                    <a:pt x="1853" y="1601"/>
                    <a:pt x="1853" y="1373"/>
                  </a:cubicBezTo>
                  <a:cubicBezTo>
                    <a:pt x="1853" y="1147"/>
                    <a:pt x="1853" y="921"/>
                    <a:pt x="1852" y="695"/>
                  </a:cubicBezTo>
                  <a:cubicBezTo>
                    <a:pt x="1852" y="660"/>
                    <a:pt x="1859" y="646"/>
                    <a:pt x="1897" y="647"/>
                  </a:cubicBezTo>
                  <a:cubicBezTo>
                    <a:pt x="2055" y="649"/>
                    <a:pt x="2213" y="649"/>
                    <a:pt x="2371" y="647"/>
                  </a:cubicBezTo>
                  <a:cubicBezTo>
                    <a:pt x="2402" y="647"/>
                    <a:pt x="2411" y="656"/>
                    <a:pt x="2411" y="687"/>
                  </a:cubicBezTo>
                  <a:cubicBezTo>
                    <a:pt x="2410" y="1145"/>
                    <a:pt x="2410" y="1602"/>
                    <a:pt x="2411" y="2060"/>
                  </a:cubicBezTo>
                  <a:cubicBezTo>
                    <a:pt x="2411" y="2094"/>
                    <a:pt x="2400" y="2101"/>
                    <a:pt x="2368" y="2101"/>
                  </a:cubicBezTo>
                  <a:close/>
                  <a:moveTo>
                    <a:pt x="3695" y="2062"/>
                  </a:moveTo>
                  <a:cubicBezTo>
                    <a:pt x="3696" y="2093"/>
                    <a:pt x="3685" y="2101"/>
                    <a:pt x="3655" y="2101"/>
                  </a:cubicBezTo>
                  <a:cubicBezTo>
                    <a:pt x="3498" y="2100"/>
                    <a:pt x="3342" y="2099"/>
                    <a:pt x="3186" y="2101"/>
                  </a:cubicBezTo>
                  <a:cubicBezTo>
                    <a:pt x="3150" y="2102"/>
                    <a:pt x="3145" y="2088"/>
                    <a:pt x="3145" y="2057"/>
                  </a:cubicBezTo>
                  <a:cubicBezTo>
                    <a:pt x="3146" y="1830"/>
                    <a:pt x="3146" y="1603"/>
                    <a:pt x="3146" y="1375"/>
                  </a:cubicBezTo>
                  <a:cubicBezTo>
                    <a:pt x="3146" y="1148"/>
                    <a:pt x="3147" y="921"/>
                    <a:pt x="3145" y="693"/>
                  </a:cubicBezTo>
                  <a:cubicBezTo>
                    <a:pt x="3145" y="656"/>
                    <a:pt x="3156" y="647"/>
                    <a:pt x="3192" y="647"/>
                  </a:cubicBezTo>
                  <a:cubicBezTo>
                    <a:pt x="3346" y="649"/>
                    <a:pt x="3499" y="649"/>
                    <a:pt x="3653" y="647"/>
                  </a:cubicBezTo>
                  <a:cubicBezTo>
                    <a:pt x="3685" y="647"/>
                    <a:pt x="3696" y="655"/>
                    <a:pt x="3696" y="689"/>
                  </a:cubicBezTo>
                  <a:cubicBezTo>
                    <a:pt x="3694" y="1146"/>
                    <a:pt x="3695" y="1604"/>
                    <a:pt x="3695" y="2062"/>
                  </a:cubicBezTo>
                  <a:close/>
                  <a:moveTo>
                    <a:pt x="4980" y="2060"/>
                  </a:moveTo>
                  <a:cubicBezTo>
                    <a:pt x="4980" y="2091"/>
                    <a:pt x="4972" y="2101"/>
                    <a:pt x="4940" y="2101"/>
                  </a:cubicBezTo>
                  <a:cubicBezTo>
                    <a:pt x="4784" y="2100"/>
                    <a:pt x="4627" y="2099"/>
                    <a:pt x="4471" y="2101"/>
                  </a:cubicBezTo>
                  <a:cubicBezTo>
                    <a:pt x="4437" y="2102"/>
                    <a:pt x="4429" y="2091"/>
                    <a:pt x="4429" y="2058"/>
                  </a:cubicBezTo>
                  <a:cubicBezTo>
                    <a:pt x="4431" y="1829"/>
                    <a:pt x="4430" y="1601"/>
                    <a:pt x="4430" y="1372"/>
                  </a:cubicBezTo>
                  <a:cubicBezTo>
                    <a:pt x="4430" y="1146"/>
                    <a:pt x="4431" y="920"/>
                    <a:pt x="4429" y="694"/>
                  </a:cubicBezTo>
                  <a:cubicBezTo>
                    <a:pt x="4429" y="658"/>
                    <a:pt x="4438" y="646"/>
                    <a:pt x="4475" y="647"/>
                  </a:cubicBezTo>
                  <a:cubicBezTo>
                    <a:pt x="4629" y="649"/>
                    <a:pt x="4782" y="649"/>
                    <a:pt x="4936" y="647"/>
                  </a:cubicBezTo>
                  <a:cubicBezTo>
                    <a:pt x="4967" y="647"/>
                    <a:pt x="4980" y="652"/>
                    <a:pt x="4980" y="688"/>
                  </a:cubicBezTo>
                  <a:cubicBezTo>
                    <a:pt x="4979" y="1145"/>
                    <a:pt x="4979" y="1603"/>
                    <a:pt x="4980" y="2060"/>
                  </a:cubicBez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503" name="Right Bracket 1502">
            <a:extLst>
              <a:ext uri="{FF2B5EF4-FFF2-40B4-BE49-F238E27FC236}">
                <a16:creationId xmlns:a16="http://schemas.microsoft.com/office/drawing/2014/main" id="{CCCE68FE-5136-4593-BBD7-5B51F563B63F}"/>
              </a:ext>
            </a:extLst>
          </p:cNvPr>
          <p:cNvSpPr/>
          <p:nvPr/>
        </p:nvSpPr>
        <p:spPr>
          <a:xfrm rot="16200000">
            <a:off x="9659305" y="2124430"/>
            <a:ext cx="63160" cy="379601"/>
          </a:xfrm>
          <a:prstGeom prst="rightBracket">
            <a:avLst>
              <a:gd name="adj" fmla="val 10336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48" name="Right Bracket 747">
            <a:extLst>
              <a:ext uri="{FF2B5EF4-FFF2-40B4-BE49-F238E27FC236}">
                <a16:creationId xmlns:a16="http://schemas.microsoft.com/office/drawing/2014/main" id="{90D7B6BB-B8AA-4B4A-B622-2DAE351EF4D7}"/>
              </a:ext>
            </a:extLst>
          </p:cNvPr>
          <p:cNvSpPr/>
          <p:nvPr/>
        </p:nvSpPr>
        <p:spPr>
          <a:xfrm rot="16200000">
            <a:off x="9848552" y="2370245"/>
            <a:ext cx="63160" cy="379601"/>
          </a:xfrm>
          <a:prstGeom prst="rightBracket">
            <a:avLst>
              <a:gd name="adj" fmla="val 10336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749" name="Straight Connector 748">
            <a:extLst>
              <a:ext uri="{FF2B5EF4-FFF2-40B4-BE49-F238E27FC236}">
                <a16:creationId xmlns:a16="http://schemas.microsoft.com/office/drawing/2014/main" id="{7110E238-1911-4812-9B19-C99913B77C19}"/>
              </a:ext>
            </a:extLst>
          </p:cNvPr>
          <p:cNvCxnSpPr>
            <a:cxnSpLocks/>
          </p:cNvCxnSpPr>
          <p:nvPr/>
        </p:nvCxnSpPr>
        <p:spPr>
          <a:xfrm rot="5400000">
            <a:off x="9978437" y="2320305"/>
            <a:ext cx="0" cy="1604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6" name="Group 775">
            <a:extLst>
              <a:ext uri="{FF2B5EF4-FFF2-40B4-BE49-F238E27FC236}">
                <a16:creationId xmlns:a16="http://schemas.microsoft.com/office/drawing/2014/main" id="{ADBDDB66-97E2-443A-A732-483931E81E2D}"/>
              </a:ext>
            </a:extLst>
          </p:cNvPr>
          <p:cNvGrpSpPr/>
          <p:nvPr/>
        </p:nvGrpSpPr>
        <p:grpSpPr>
          <a:xfrm>
            <a:off x="9445326" y="2338089"/>
            <a:ext cx="113012" cy="126777"/>
            <a:chOff x="9659639" y="2277075"/>
            <a:chExt cx="113012" cy="126777"/>
          </a:xfrm>
          <a:solidFill>
            <a:schemeClr val="bg1"/>
          </a:solidFill>
        </p:grpSpPr>
        <p:sp>
          <p:nvSpPr>
            <p:cNvPr id="777" name="Freeform 43">
              <a:extLst>
                <a:ext uri="{FF2B5EF4-FFF2-40B4-BE49-F238E27FC236}">
                  <a16:creationId xmlns:a16="http://schemas.microsoft.com/office/drawing/2014/main" id="{064B991A-3571-4224-AEBD-082EF84F6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639" y="2332192"/>
              <a:ext cx="113012" cy="71660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8" name="Oval 44">
              <a:extLst>
                <a:ext uri="{FF2B5EF4-FFF2-40B4-BE49-F238E27FC236}">
                  <a16:creationId xmlns:a16="http://schemas.microsoft.com/office/drawing/2014/main" id="{09226B2D-8715-4AA3-85B1-F8DAD37B19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998" y="2277075"/>
              <a:ext cx="56166" cy="5616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779" name="Group 778">
            <a:extLst>
              <a:ext uri="{FF2B5EF4-FFF2-40B4-BE49-F238E27FC236}">
                <a16:creationId xmlns:a16="http://schemas.microsoft.com/office/drawing/2014/main" id="{CA10D31E-C1D0-4A86-A026-6FE8F9E65FA6}"/>
              </a:ext>
            </a:extLst>
          </p:cNvPr>
          <p:cNvGrpSpPr/>
          <p:nvPr/>
        </p:nvGrpSpPr>
        <p:grpSpPr>
          <a:xfrm>
            <a:off x="9443753" y="2338089"/>
            <a:ext cx="113012" cy="126777"/>
            <a:chOff x="9659639" y="2277075"/>
            <a:chExt cx="113012" cy="126777"/>
          </a:xfrm>
          <a:solidFill>
            <a:schemeClr val="accent4"/>
          </a:solidFill>
        </p:grpSpPr>
        <p:sp>
          <p:nvSpPr>
            <p:cNvPr id="780" name="Freeform 43">
              <a:extLst>
                <a:ext uri="{FF2B5EF4-FFF2-40B4-BE49-F238E27FC236}">
                  <a16:creationId xmlns:a16="http://schemas.microsoft.com/office/drawing/2014/main" id="{582F4CD0-4144-4B95-9900-4DEBBEF20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639" y="2332192"/>
              <a:ext cx="113012" cy="71660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81" name="Oval 44">
              <a:extLst>
                <a:ext uri="{FF2B5EF4-FFF2-40B4-BE49-F238E27FC236}">
                  <a16:creationId xmlns:a16="http://schemas.microsoft.com/office/drawing/2014/main" id="{4A77722F-B6AE-4EB6-B3EF-1022EE5C87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998" y="2277075"/>
              <a:ext cx="56166" cy="56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E2273999-32F6-4C22-8C66-24580B7AF457}"/>
              </a:ext>
            </a:extLst>
          </p:cNvPr>
          <p:cNvGrpSpPr/>
          <p:nvPr/>
        </p:nvGrpSpPr>
        <p:grpSpPr>
          <a:xfrm>
            <a:off x="10003348" y="2338089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DAA03B7A-626B-4996-97EC-31ADF10B8940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783" name="Freeform 43">
                <a:extLst>
                  <a:ext uri="{FF2B5EF4-FFF2-40B4-BE49-F238E27FC236}">
                    <a16:creationId xmlns:a16="http://schemas.microsoft.com/office/drawing/2014/main" id="{44DFF9CA-60ED-4DD1-8FFA-E9DA9C4FC3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4" name="Oval 44">
                <a:extLst>
                  <a:ext uri="{FF2B5EF4-FFF2-40B4-BE49-F238E27FC236}">
                    <a16:creationId xmlns:a16="http://schemas.microsoft.com/office/drawing/2014/main" id="{418C6A49-6945-4504-A39D-D68915D257A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785" name="Group 784">
              <a:extLst>
                <a:ext uri="{FF2B5EF4-FFF2-40B4-BE49-F238E27FC236}">
                  <a16:creationId xmlns:a16="http://schemas.microsoft.com/office/drawing/2014/main" id="{F1EC73A1-E0AD-402C-B8FC-AE577EE9D6C4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786" name="Freeform 43">
                <a:extLst>
                  <a:ext uri="{FF2B5EF4-FFF2-40B4-BE49-F238E27FC236}">
                    <a16:creationId xmlns:a16="http://schemas.microsoft.com/office/drawing/2014/main" id="{89391B08-D908-465B-9256-8D2EE0E0BF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787" name="Oval 44">
                <a:extLst>
                  <a:ext uri="{FF2B5EF4-FFF2-40B4-BE49-F238E27FC236}">
                    <a16:creationId xmlns:a16="http://schemas.microsoft.com/office/drawing/2014/main" id="{044F0D26-7A22-4FF3-9A6C-4597DAFB293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811" name="Straight Connector 810">
            <a:extLst>
              <a:ext uri="{FF2B5EF4-FFF2-40B4-BE49-F238E27FC236}">
                <a16:creationId xmlns:a16="http://schemas.microsoft.com/office/drawing/2014/main" id="{8496788D-87D6-4B28-9E87-7AC71224AC4B}"/>
              </a:ext>
            </a:extLst>
          </p:cNvPr>
          <p:cNvCxnSpPr/>
          <p:nvPr/>
        </p:nvCxnSpPr>
        <p:spPr>
          <a:xfrm>
            <a:off x="9876497" y="2469628"/>
            <a:ext cx="0" cy="1604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97" name="Group 796">
            <a:extLst>
              <a:ext uri="{FF2B5EF4-FFF2-40B4-BE49-F238E27FC236}">
                <a16:creationId xmlns:a16="http://schemas.microsoft.com/office/drawing/2014/main" id="{BDDA689C-F754-4EC1-A916-A499DA61EB7D}"/>
              </a:ext>
            </a:extLst>
          </p:cNvPr>
          <p:cNvGrpSpPr/>
          <p:nvPr/>
        </p:nvGrpSpPr>
        <p:grpSpPr>
          <a:xfrm>
            <a:off x="9817046" y="2338089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798" name="Group 797">
              <a:extLst>
                <a:ext uri="{FF2B5EF4-FFF2-40B4-BE49-F238E27FC236}">
                  <a16:creationId xmlns:a16="http://schemas.microsoft.com/office/drawing/2014/main" id="{FAFA9847-1064-41A9-81D1-18B3BFBE672D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02" name="Freeform 43">
                <a:extLst>
                  <a:ext uri="{FF2B5EF4-FFF2-40B4-BE49-F238E27FC236}">
                    <a16:creationId xmlns:a16="http://schemas.microsoft.com/office/drawing/2014/main" id="{9A459D7A-7A33-46F6-BD71-330546D6B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3" name="Oval 44">
                <a:extLst>
                  <a:ext uri="{FF2B5EF4-FFF2-40B4-BE49-F238E27FC236}">
                    <a16:creationId xmlns:a16="http://schemas.microsoft.com/office/drawing/2014/main" id="{FBF51357-1261-4EBD-B799-2FE6487A33E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799" name="Group 798">
              <a:extLst>
                <a:ext uri="{FF2B5EF4-FFF2-40B4-BE49-F238E27FC236}">
                  <a16:creationId xmlns:a16="http://schemas.microsoft.com/office/drawing/2014/main" id="{673D7A5A-674A-4CA8-B55F-643F7FB75D6E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00" name="Freeform 43">
                <a:extLst>
                  <a:ext uri="{FF2B5EF4-FFF2-40B4-BE49-F238E27FC236}">
                    <a16:creationId xmlns:a16="http://schemas.microsoft.com/office/drawing/2014/main" id="{66A50281-67E8-44C1-AEE5-AEE078E5D0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1" name="Oval 44">
                <a:extLst>
                  <a:ext uri="{FF2B5EF4-FFF2-40B4-BE49-F238E27FC236}">
                    <a16:creationId xmlns:a16="http://schemas.microsoft.com/office/drawing/2014/main" id="{91307411-7C84-448E-989E-EC3ADE9F8F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12" name="Group 811">
            <a:extLst>
              <a:ext uri="{FF2B5EF4-FFF2-40B4-BE49-F238E27FC236}">
                <a16:creationId xmlns:a16="http://schemas.microsoft.com/office/drawing/2014/main" id="{65ABFB08-F7F5-42C1-A01B-951C7BE54EEA}"/>
              </a:ext>
            </a:extLst>
          </p:cNvPr>
          <p:cNvGrpSpPr/>
          <p:nvPr/>
        </p:nvGrpSpPr>
        <p:grpSpPr>
          <a:xfrm>
            <a:off x="10003348" y="2576215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FA21C2AB-B670-4CFB-8205-F467A0EB0FEC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17" name="Freeform 43">
                <a:extLst>
                  <a:ext uri="{FF2B5EF4-FFF2-40B4-BE49-F238E27FC236}">
                    <a16:creationId xmlns:a16="http://schemas.microsoft.com/office/drawing/2014/main" id="{2778C6F2-438C-4957-9D56-F9962D1321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8" name="Oval 44">
                <a:extLst>
                  <a:ext uri="{FF2B5EF4-FFF2-40B4-BE49-F238E27FC236}">
                    <a16:creationId xmlns:a16="http://schemas.microsoft.com/office/drawing/2014/main" id="{21B33324-3B01-4A1D-92E5-770BE6764F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814" name="Group 813">
              <a:extLst>
                <a:ext uri="{FF2B5EF4-FFF2-40B4-BE49-F238E27FC236}">
                  <a16:creationId xmlns:a16="http://schemas.microsoft.com/office/drawing/2014/main" id="{086E1838-C428-442D-8EC7-4CF7A32F1015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15" name="Freeform 43">
                <a:extLst>
                  <a:ext uri="{FF2B5EF4-FFF2-40B4-BE49-F238E27FC236}">
                    <a16:creationId xmlns:a16="http://schemas.microsoft.com/office/drawing/2014/main" id="{C0A33BF7-3B32-4216-873D-AB89801438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6" name="Oval 44">
                <a:extLst>
                  <a:ext uri="{FF2B5EF4-FFF2-40B4-BE49-F238E27FC236}">
                    <a16:creationId xmlns:a16="http://schemas.microsoft.com/office/drawing/2014/main" id="{34BDED59-0EC4-4031-B3BD-6FB475EBFA9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BEA285B3-05AF-4A34-92A7-EBAAFDDB00BC}"/>
              </a:ext>
            </a:extLst>
          </p:cNvPr>
          <p:cNvCxnSpPr/>
          <p:nvPr/>
        </p:nvCxnSpPr>
        <p:spPr>
          <a:xfrm>
            <a:off x="9690885" y="2208900"/>
            <a:ext cx="0" cy="1604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3" name="Group 772">
            <a:extLst>
              <a:ext uri="{FF2B5EF4-FFF2-40B4-BE49-F238E27FC236}">
                <a16:creationId xmlns:a16="http://schemas.microsoft.com/office/drawing/2014/main" id="{E369C71A-B0F5-47FD-9A88-5FD0FEC93E2A}"/>
              </a:ext>
            </a:extLst>
          </p:cNvPr>
          <p:cNvGrpSpPr/>
          <p:nvPr/>
        </p:nvGrpSpPr>
        <p:grpSpPr>
          <a:xfrm>
            <a:off x="9634379" y="2092819"/>
            <a:ext cx="113012" cy="126777"/>
            <a:chOff x="9659639" y="2277075"/>
            <a:chExt cx="113012" cy="126777"/>
          </a:xfrm>
          <a:solidFill>
            <a:schemeClr val="bg1"/>
          </a:solidFill>
        </p:grpSpPr>
        <p:sp>
          <p:nvSpPr>
            <p:cNvPr id="774" name="Freeform 43">
              <a:extLst>
                <a:ext uri="{FF2B5EF4-FFF2-40B4-BE49-F238E27FC236}">
                  <a16:creationId xmlns:a16="http://schemas.microsoft.com/office/drawing/2014/main" id="{435DA7E7-4690-4AC7-AE10-F7F85F10C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639" y="2332192"/>
              <a:ext cx="113012" cy="71660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75" name="Oval 44">
              <a:extLst>
                <a:ext uri="{FF2B5EF4-FFF2-40B4-BE49-F238E27FC236}">
                  <a16:creationId xmlns:a16="http://schemas.microsoft.com/office/drawing/2014/main" id="{1F51C1EC-C495-4D50-9CEA-C51AD23031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998" y="2277075"/>
              <a:ext cx="56166" cy="5616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1FC9E80F-6DF6-4592-8FAE-5FA8AE61FD90}"/>
              </a:ext>
            </a:extLst>
          </p:cNvPr>
          <p:cNvGrpSpPr/>
          <p:nvPr/>
        </p:nvGrpSpPr>
        <p:grpSpPr>
          <a:xfrm>
            <a:off x="9634379" y="2092819"/>
            <a:ext cx="113012" cy="126777"/>
            <a:chOff x="9659639" y="2277075"/>
            <a:chExt cx="113012" cy="126777"/>
          </a:xfrm>
          <a:solidFill>
            <a:schemeClr val="accent4"/>
          </a:solidFill>
        </p:grpSpPr>
        <p:sp>
          <p:nvSpPr>
            <p:cNvPr id="750" name="Freeform 43">
              <a:extLst>
                <a:ext uri="{FF2B5EF4-FFF2-40B4-BE49-F238E27FC236}">
                  <a16:creationId xmlns:a16="http://schemas.microsoft.com/office/drawing/2014/main" id="{5DFE79C2-4A9A-44C7-AA0A-0A99385785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9639" y="2332192"/>
              <a:ext cx="113012" cy="71660"/>
            </a:xfrm>
            <a:custGeom>
              <a:avLst/>
              <a:gdLst>
                <a:gd name="T0" fmla="*/ 44 w 59"/>
                <a:gd name="T1" fmla="*/ 1 h 45"/>
                <a:gd name="T2" fmla="*/ 44 w 59"/>
                <a:gd name="T3" fmla="*/ 1 h 45"/>
                <a:gd name="T4" fmla="*/ 43 w 59"/>
                <a:gd name="T5" fmla="*/ 1 h 45"/>
                <a:gd name="T6" fmla="*/ 34 w 59"/>
                <a:gd name="T7" fmla="*/ 6 h 45"/>
                <a:gd name="T8" fmla="*/ 34 w 59"/>
                <a:gd name="T9" fmla="*/ 7 h 45"/>
                <a:gd name="T10" fmla="*/ 34 w 59"/>
                <a:gd name="T11" fmla="*/ 7 h 45"/>
                <a:gd name="T12" fmla="*/ 30 w 59"/>
                <a:gd name="T13" fmla="*/ 25 h 45"/>
                <a:gd name="T14" fmla="*/ 27 w 59"/>
                <a:gd name="T15" fmla="*/ 7 h 45"/>
                <a:gd name="T16" fmla="*/ 27 w 59"/>
                <a:gd name="T17" fmla="*/ 6 h 45"/>
                <a:gd name="T18" fmla="*/ 27 w 59"/>
                <a:gd name="T19" fmla="*/ 6 h 45"/>
                <a:gd name="T20" fmla="*/ 17 w 59"/>
                <a:gd name="T21" fmla="*/ 0 h 45"/>
                <a:gd name="T22" fmla="*/ 17 w 59"/>
                <a:gd name="T23" fmla="*/ 0 h 45"/>
                <a:gd name="T24" fmla="*/ 17 w 59"/>
                <a:gd name="T25" fmla="*/ 0 h 45"/>
                <a:gd name="T26" fmla="*/ 0 w 59"/>
                <a:gd name="T27" fmla="*/ 36 h 45"/>
                <a:gd name="T28" fmla="*/ 0 w 59"/>
                <a:gd name="T29" fmla="*/ 36 h 45"/>
                <a:gd name="T30" fmla="*/ 0 w 59"/>
                <a:gd name="T31" fmla="*/ 36 h 45"/>
                <a:gd name="T32" fmla="*/ 31 w 59"/>
                <a:gd name="T33" fmla="*/ 45 h 45"/>
                <a:gd name="T34" fmla="*/ 59 w 59"/>
                <a:gd name="T35" fmla="*/ 37 h 45"/>
                <a:gd name="T36" fmla="*/ 59 w 59"/>
                <a:gd name="T37" fmla="*/ 37 h 45"/>
                <a:gd name="T38" fmla="*/ 59 w 59"/>
                <a:gd name="T39" fmla="*/ 37 h 45"/>
                <a:gd name="T40" fmla="*/ 44 w 59"/>
                <a:gd name="T41" fmla="*/ 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59" h="45">
                  <a:moveTo>
                    <a:pt x="44" y="1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4"/>
                    <a:pt x="38" y="6"/>
                    <a:pt x="34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0" y="25"/>
                    <a:pt x="30" y="25"/>
                    <a:pt x="30" y="25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3" y="6"/>
                    <a:pt x="20" y="3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7" y="7"/>
                    <a:pt x="1" y="21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0" y="42"/>
                    <a:pt x="20" y="45"/>
                    <a:pt x="31" y="45"/>
                  </a:cubicBezTo>
                  <a:cubicBezTo>
                    <a:pt x="41" y="45"/>
                    <a:pt x="51" y="43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9" y="22"/>
                    <a:pt x="53" y="8"/>
                    <a:pt x="4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51" name="Oval 44">
              <a:extLst>
                <a:ext uri="{FF2B5EF4-FFF2-40B4-BE49-F238E27FC236}">
                  <a16:creationId xmlns:a16="http://schemas.microsoft.com/office/drawing/2014/main" id="{7C6D30D7-0DE3-4456-B80F-96A7AEB54B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689998" y="2277075"/>
              <a:ext cx="56166" cy="56166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804" name="Group 803">
            <a:extLst>
              <a:ext uri="{FF2B5EF4-FFF2-40B4-BE49-F238E27FC236}">
                <a16:creationId xmlns:a16="http://schemas.microsoft.com/office/drawing/2014/main" id="{23D94A2F-5ADA-4494-8E53-ABAB3EC3627A}"/>
              </a:ext>
            </a:extLst>
          </p:cNvPr>
          <p:cNvGrpSpPr/>
          <p:nvPr/>
        </p:nvGrpSpPr>
        <p:grpSpPr>
          <a:xfrm>
            <a:off x="9634379" y="2338089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805" name="Group 804">
              <a:extLst>
                <a:ext uri="{FF2B5EF4-FFF2-40B4-BE49-F238E27FC236}">
                  <a16:creationId xmlns:a16="http://schemas.microsoft.com/office/drawing/2014/main" id="{C46C07B4-451C-4FDB-8B2D-6D1D6C754F81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09" name="Freeform 43">
                <a:extLst>
                  <a:ext uri="{FF2B5EF4-FFF2-40B4-BE49-F238E27FC236}">
                    <a16:creationId xmlns:a16="http://schemas.microsoft.com/office/drawing/2014/main" id="{BAF300F0-A0F7-4927-BD06-A84ACE6D04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10" name="Oval 44">
                <a:extLst>
                  <a:ext uri="{FF2B5EF4-FFF2-40B4-BE49-F238E27FC236}">
                    <a16:creationId xmlns:a16="http://schemas.microsoft.com/office/drawing/2014/main" id="{3A26D30C-C967-4E34-9A65-45027C67D2F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806" name="Group 805">
              <a:extLst>
                <a:ext uri="{FF2B5EF4-FFF2-40B4-BE49-F238E27FC236}">
                  <a16:creationId xmlns:a16="http://schemas.microsoft.com/office/drawing/2014/main" id="{0C56E153-BF2C-4250-B64D-33005CACEAE7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07" name="Freeform 43">
                <a:extLst>
                  <a:ext uri="{FF2B5EF4-FFF2-40B4-BE49-F238E27FC236}">
                    <a16:creationId xmlns:a16="http://schemas.microsoft.com/office/drawing/2014/main" id="{CD54AC64-9250-4FF2-9D32-FF25B68203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08" name="Oval 44">
                <a:extLst>
                  <a:ext uri="{FF2B5EF4-FFF2-40B4-BE49-F238E27FC236}">
                    <a16:creationId xmlns:a16="http://schemas.microsoft.com/office/drawing/2014/main" id="{8A240541-2E2D-42AD-A794-656CEAE2B65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26" name="Group 825">
            <a:extLst>
              <a:ext uri="{FF2B5EF4-FFF2-40B4-BE49-F238E27FC236}">
                <a16:creationId xmlns:a16="http://schemas.microsoft.com/office/drawing/2014/main" id="{3D95F7BD-ADD8-4603-BB6A-3F4E82A52AAB}"/>
              </a:ext>
            </a:extLst>
          </p:cNvPr>
          <p:cNvGrpSpPr/>
          <p:nvPr/>
        </p:nvGrpSpPr>
        <p:grpSpPr>
          <a:xfrm>
            <a:off x="9634379" y="2576215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827" name="Group 826">
              <a:extLst>
                <a:ext uri="{FF2B5EF4-FFF2-40B4-BE49-F238E27FC236}">
                  <a16:creationId xmlns:a16="http://schemas.microsoft.com/office/drawing/2014/main" id="{646FF8F3-2C51-426E-9108-0884B464716A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31" name="Freeform 43">
                <a:extLst>
                  <a:ext uri="{FF2B5EF4-FFF2-40B4-BE49-F238E27FC236}">
                    <a16:creationId xmlns:a16="http://schemas.microsoft.com/office/drawing/2014/main" id="{02EA057D-78B3-4601-A953-EFAD7CFEB7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2" name="Oval 44">
                <a:extLst>
                  <a:ext uri="{FF2B5EF4-FFF2-40B4-BE49-F238E27FC236}">
                    <a16:creationId xmlns:a16="http://schemas.microsoft.com/office/drawing/2014/main" id="{D893D7CC-ACB7-431B-866A-415159DC14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828" name="Group 827">
              <a:extLst>
                <a:ext uri="{FF2B5EF4-FFF2-40B4-BE49-F238E27FC236}">
                  <a16:creationId xmlns:a16="http://schemas.microsoft.com/office/drawing/2014/main" id="{7EC3791D-E5C0-4DF2-A634-8E0BB51673B1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29" name="Freeform 43">
                <a:extLst>
                  <a:ext uri="{FF2B5EF4-FFF2-40B4-BE49-F238E27FC236}">
                    <a16:creationId xmlns:a16="http://schemas.microsoft.com/office/drawing/2014/main" id="{61C743E0-C518-4926-8B17-C52403821C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0" name="Oval 44">
                <a:extLst>
                  <a:ext uri="{FF2B5EF4-FFF2-40B4-BE49-F238E27FC236}">
                    <a16:creationId xmlns:a16="http://schemas.microsoft.com/office/drawing/2014/main" id="{71748573-2352-4532-AA51-DD23BC7D860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grpSp>
        <p:nvGrpSpPr>
          <p:cNvPr id="833" name="Group 832">
            <a:extLst>
              <a:ext uri="{FF2B5EF4-FFF2-40B4-BE49-F238E27FC236}">
                <a16:creationId xmlns:a16="http://schemas.microsoft.com/office/drawing/2014/main" id="{072980B5-2FC3-4728-8E37-7AC2242DECC0}"/>
              </a:ext>
            </a:extLst>
          </p:cNvPr>
          <p:cNvGrpSpPr/>
          <p:nvPr/>
        </p:nvGrpSpPr>
        <p:grpSpPr>
          <a:xfrm>
            <a:off x="9818864" y="2576215"/>
            <a:ext cx="113012" cy="126777"/>
            <a:chOff x="10008110" y="2567588"/>
            <a:chExt cx="113012" cy="126777"/>
          </a:xfrm>
          <a:solidFill>
            <a:schemeClr val="accent4"/>
          </a:solidFill>
        </p:grpSpPr>
        <p:grpSp>
          <p:nvGrpSpPr>
            <p:cNvPr id="834" name="Group 833">
              <a:extLst>
                <a:ext uri="{FF2B5EF4-FFF2-40B4-BE49-F238E27FC236}">
                  <a16:creationId xmlns:a16="http://schemas.microsoft.com/office/drawing/2014/main" id="{4DC08816-3001-4A0A-9ACD-E5C87FF4056F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38" name="Freeform 43">
                <a:extLst>
                  <a:ext uri="{FF2B5EF4-FFF2-40B4-BE49-F238E27FC236}">
                    <a16:creationId xmlns:a16="http://schemas.microsoft.com/office/drawing/2014/main" id="{E7958B8A-A487-46D5-8ACE-A05D29DFF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9" name="Oval 44">
                <a:extLst>
                  <a:ext uri="{FF2B5EF4-FFF2-40B4-BE49-F238E27FC236}">
                    <a16:creationId xmlns:a16="http://schemas.microsoft.com/office/drawing/2014/main" id="{C0EA5A73-8D07-4D7B-ABEF-639BC357861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 w="19050">
                <a:solidFill>
                  <a:schemeClr val="bg1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  <p:grpSp>
          <p:nvGrpSpPr>
            <p:cNvPr id="835" name="Group 834">
              <a:extLst>
                <a:ext uri="{FF2B5EF4-FFF2-40B4-BE49-F238E27FC236}">
                  <a16:creationId xmlns:a16="http://schemas.microsoft.com/office/drawing/2014/main" id="{676D1D58-C102-46A6-8E89-71AD965D99A7}"/>
                </a:ext>
              </a:extLst>
            </p:cNvPr>
            <p:cNvGrpSpPr/>
            <p:nvPr/>
          </p:nvGrpSpPr>
          <p:grpSpPr>
            <a:xfrm>
              <a:off x="10008110" y="2567588"/>
              <a:ext cx="113012" cy="126777"/>
              <a:chOff x="9659639" y="2277075"/>
              <a:chExt cx="113012" cy="126777"/>
            </a:xfrm>
            <a:grpFill/>
          </p:grpSpPr>
          <p:sp>
            <p:nvSpPr>
              <p:cNvPr id="836" name="Freeform 43">
                <a:extLst>
                  <a:ext uri="{FF2B5EF4-FFF2-40B4-BE49-F238E27FC236}">
                    <a16:creationId xmlns:a16="http://schemas.microsoft.com/office/drawing/2014/main" id="{62AD1716-80EF-4527-B2F6-B56AF88CFA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59639" y="2332192"/>
                <a:ext cx="113012" cy="71660"/>
              </a:xfrm>
              <a:custGeom>
                <a:avLst/>
                <a:gdLst>
                  <a:gd name="T0" fmla="*/ 44 w 59"/>
                  <a:gd name="T1" fmla="*/ 1 h 45"/>
                  <a:gd name="T2" fmla="*/ 44 w 59"/>
                  <a:gd name="T3" fmla="*/ 1 h 45"/>
                  <a:gd name="T4" fmla="*/ 43 w 59"/>
                  <a:gd name="T5" fmla="*/ 1 h 45"/>
                  <a:gd name="T6" fmla="*/ 34 w 59"/>
                  <a:gd name="T7" fmla="*/ 6 h 45"/>
                  <a:gd name="T8" fmla="*/ 34 w 59"/>
                  <a:gd name="T9" fmla="*/ 7 h 45"/>
                  <a:gd name="T10" fmla="*/ 34 w 59"/>
                  <a:gd name="T11" fmla="*/ 7 h 45"/>
                  <a:gd name="T12" fmla="*/ 30 w 59"/>
                  <a:gd name="T13" fmla="*/ 25 h 45"/>
                  <a:gd name="T14" fmla="*/ 27 w 59"/>
                  <a:gd name="T15" fmla="*/ 7 h 45"/>
                  <a:gd name="T16" fmla="*/ 27 w 59"/>
                  <a:gd name="T17" fmla="*/ 6 h 45"/>
                  <a:gd name="T18" fmla="*/ 27 w 59"/>
                  <a:gd name="T19" fmla="*/ 6 h 45"/>
                  <a:gd name="T20" fmla="*/ 17 w 59"/>
                  <a:gd name="T21" fmla="*/ 0 h 45"/>
                  <a:gd name="T22" fmla="*/ 17 w 59"/>
                  <a:gd name="T23" fmla="*/ 0 h 45"/>
                  <a:gd name="T24" fmla="*/ 17 w 59"/>
                  <a:gd name="T25" fmla="*/ 0 h 45"/>
                  <a:gd name="T26" fmla="*/ 0 w 59"/>
                  <a:gd name="T27" fmla="*/ 36 h 45"/>
                  <a:gd name="T28" fmla="*/ 0 w 59"/>
                  <a:gd name="T29" fmla="*/ 36 h 45"/>
                  <a:gd name="T30" fmla="*/ 0 w 59"/>
                  <a:gd name="T31" fmla="*/ 36 h 45"/>
                  <a:gd name="T32" fmla="*/ 31 w 59"/>
                  <a:gd name="T33" fmla="*/ 45 h 45"/>
                  <a:gd name="T34" fmla="*/ 59 w 59"/>
                  <a:gd name="T35" fmla="*/ 37 h 45"/>
                  <a:gd name="T36" fmla="*/ 59 w 59"/>
                  <a:gd name="T37" fmla="*/ 37 h 45"/>
                  <a:gd name="T38" fmla="*/ 59 w 59"/>
                  <a:gd name="T39" fmla="*/ 37 h 45"/>
                  <a:gd name="T40" fmla="*/ 44 w 59"/>
                  <a:gd name="T41" fmla="*/ 1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9" h="45">
                    <a:moveTo>
                      <a:pt x="44" y="1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4"/>
                      <a:pt x="38" y="6"/>
                      <a:pt x="34" y="6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4" y="7"/>
                      <a:pt x="34" y="7"/>
                      <a:pt x="34" y="7"/>
                    </a:cubicBezTo>
                    <a:cubicBezTo>
                      <a:pt x="30" y="25"/>
                      <a:pt x="30" y="25"/>
                      <a:pt x="30" y="25"/>
                    </a:cubicBezTo>
                    <a:cubicBezTo>
                      <a:pt x="27" y="7"/>
                      <a:pt x="27" y="7"/>
                      <a:pt x="27" y="7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23" y="6"/>
                      <a:pt x="20" y="3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7" y="7"/>
                      <a:pt x="1" y="21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0" y="42"/>
                      <a:pt x="20" y="45"/>
                      <a:pt x="31" y="45"/>
                    </a:cubicBezTo>
                    <a:cubicBezTo>
                      <a:pt x="41" y="45"/>
                      <a:pt x="51" y="43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37"/>
                      <a:pt x="59" y="37"/>
                      <a:pt x="59" y="37"/>
                    </a:cubicBezTo>
                    <a:cubicBezTo>
                      <a:pt x="59" y="22"/>
                      <a:pt x="53" y="8"/>
                      <a:pt x="4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sp>
            <p:nvSpPr>
              <p:cNvPr id="837" name="Oval 44">
                <a:extLst>
                  <a:ext uri="{FF2B5EF4-FFF2-40B4-BE49-F238E27FC236}">
                    <a16:creationId xmlns:a16="http://schemas.microsoft.com/office/drawing/2014/main" id="{8C76560E-46CF-48AC-A108-07B54102A64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689998" y="2277075"/>
                <a:ext cx="56166" cy="5616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</p:grpSp>
      </p:grpSp>
      <p:sp>
        <p:nvSpPr>
          <p:cNvPr id="136" name="Isosceles Triangle 135">
            <a:extLst>
              <a:ext uri="{FF2B5EF4-FFF2-40B4-BE49-F238E27FC236}">
                <a16:creationId xmlns:a16="http://schemas.microsoft.com/office/drawing/2014/main" id="{F0D1370D-340F-4FCE-AA13-EE6221CC5DE8}"/>
              </a:ext>
            </a:extLst>
          </p:cNvPr>
          <p:cNvSpPr/>
          <p:nvPr/>
        </p:nvSpPr>
        <p:spPr>
          <a:xfrm rot="16200000">
            <a:off x="1505533" y="3731218"/>
            <a:ext cx="216382" cy="128528"/>
          </a:xfrm>
          <a:prstGeom prst="triangle">
            <a:avLst/>
          </a:prstGeom>
          <a:solidFill>
            <a:schemeClr val="accent2"/>
          </a:solidFill>
          <a:ln>
            <a:solidFill>
              <a:srgbClr val="99C9E8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2" name="TextBox 531"/>
          <p:cNvSpPr txBox="1"/>
          <p:nvPr/>
        </p:nvSpPr>
        <p:spPr>
          <a:xfrm>
            <a:off x="1138268" y="1296463"/>
            <a:ext cx="85880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Integrate</a:t>
            </a:r>
          </a:p>
        </p:txBody>
      </p:sp>
      <p:pic>
        <p:nvPicPr>
          <p:cNvPr id="6" name="Graphic 5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2754" y="1200623"/>
            <a:ext cx="481176" cy="435347"/>
          </a:xfrm>
          <a:prstGeom prst="rect">
            <a:avLst/>
          </a:prstGeom>
        </p:spPr>
      </p:pic>
      <p:sp>
        <p:nvSpPr>
          <p:cNvPr id="535" name="TextBox 534"/>
          <p:cNvSpPr txBox="1"/>
          <p:nvPr/>
        </p:nvSpPr>
        <p:spPr>
          <a:xfrm>
            <a:off x="5502583" y="1296463"/>
            <a:ext cx="114089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Standardize</a:t>
            </a:r>
          </a:p>
        </p:txBody>
      </p:sp>
      <p:sp>
        <p:nvSpPr>
          <p:cNvPr id="18" name="Freeform 9"/>
          <p:cNvSpPr>
            <a:spLocks noEditPoints="1"/>
          </p:cNvSpPr>
          <p:nvPr/>
        </p:nvSpPr>
        <p:spPr bwMode="auto">
          <a:xfrm flipH="1">
            <a:off x="4974232" y="1198808"/>
            <a:ext cx="439702" cy="438977"/>
          </a:xfrm>
          <a:custGeom>
            <a:avLst/>
            <a:gdLst>
              <a:gd name="T0" fmla="*/ 0 w 3550"/>
              <a:gd name="T1" fmla="*/ 2959 h 3550"/>
              <a:gd name="T2" fmla="*/ 591 w 3550"/>
              <a:gd name="T3" fmla="*/ 3550 h 3550"/>
              <a:gd name="T4" fmla="*/ 1162 w 3550"/>
              <a:gd name="T5" fmla="*/ 3107 h 3550"/>
              <a:gd name="T6" fmla="*/ 1405 w 3550"/>
              <a:gd name="T7" fmla="*/ 3107 h 3550"/>
              <a:gd name="T8" fmla="*/ 1923 w 3550"/>
              <a:gd name="T9" fmla="*/ 2515 h 3550"/>
              <a:gd name="T10" fmla="*/ 1923 w 3550"/>
              <a:gd name="T11" fmla="*/ 1035 h 3550"/>
              <a:gd name="T12" fmla="*/ 2145 w 3550"/>
              <a:gd name="T13" fmla="*/ 739 h 3550"/>
              <a:gd name="T14" fmla="*/ 2388 w 3550"/>
              <a:gd name="T15" fmla="*/ 739 h 3550"/>
              <a:gd name="T16" fmla="*/ 2959 w 3550"/>
              <a:gd name="T17" fmla="*/ 1183 h 3550"/>
              <a:gd name="T18" fmla="*/ 3550 w 3550"/>
              <a:gd name="T19" fmla="*/ 591 h 3550"/>
              <a:gd name="T20" fmla="*/ 2959 w 3550"/>
              <a:gd name="T21" fmla="*/ 0 h 3550"/>
              <a:gd name="T22" fmla="*/ 2388 w 3550"/>
              <a:gd name="T23" fmla="*/ 443 h 3550"/>
              <a:gd name="T24" fmla="*/ 2145 w 3550"/>
              <a:gd name="T25" fmla="*/ 444 h 3550"/>
              <a:gd name="T26" fmla="*/ 1627 w 3550"/>
              <a:gd name="T27" fmla="*/ 1035 h 3550"/>
              <a:gd name="T28" fmla="*/ 1627 w 3550"/>
              <a:gd name="T29" fmla="*/ 1331 h 3550"/>
              <a:gd name="T30" fmla="*/ 1162 w 3550"/>
              <a:gd name="T31" fmla="*/ 1331 h 3550"/>
              <a:gd name="T32" fmla="*/ 591 w 3550"/>
              <a:gd name="T33" fmla="*/ 887 h 3550"/>
              <a:gd name="T34" fmla="*/ 0 w 3550"/>
              <a:gd name="T35" fmla="*/ 1479 h 3550"/>
              <a:gd name="T36" fmla="*/ 591 w 3550"/>
              <a:gd name="T37" fmla="*/ 2071 h 3550"/>
              <a:gd name="T38" fmla="*/ 1162 w 3550"/>
              <a:gd name="T39" fmla="*/ 1627 h 3550"/>
              <a:gd name="T40" fmla="*/ 1627 w 3550"/>
              <a:gd name="T41" fmla="*/ 1627 h 3550"/>
              <a:gd name="T42" fmla="*/ 1627 w 3550"/>
              <a:gd name="T43" fmla="*/ 2515 h 3550"/>
              <a:gd name="T44" fmla="*/ 1405 w 3550"/>
              <a:gd name="T45" fmla="*/ 2811 h 3550"/>
              <a:gd name="T46" fmla="*/ 1162 w 3550"/>
              <a:gd name="T47" fmla="*/ 2811 h 3550"/>
              <a:gd name="T48" fmla="*/ 591 w 3550"/>
              <a:gd name="T49" fmla="*/ 2367 h 3550"/>
              <a:gd name="T50" fmla="*/ 0 w 3550"/>
              <a:gd name="T51" fmla="*/ 2959 h 3550"/>
              <a:gd name="T52" fmla="*/ 887 w 3550"/>
              <a:gd name="T53" fmla="*/ 1479 h 3550"/>
              <a:gd name="T54" fmla="*/ 591 w 3550"/>
              <a:gd name="T55" fmla="*/ 1775 h 3550"/>
              <a:gd name="T56" fmla="*/ 296 w 3550"/>
              <a:gd name="T57" fmla="*/ 1479 h 3550"/>
              <a:gd name="T58" fmla="*/ 591 w 3550"/>
              <a:gd name="T59" fmla="*/ 1183 h 3550"/>
              <a:gd name="T60" fmla="*/ 887 w 3550"/>
              <a:gd name="T61" fmla="*/ 1479 h 3550"/>
              <a:gd name="T62" fmla="*/ 2663 w 3550"/>
              <a:gd name="T63" fmla="*/ 591 h 3550"/>
              <a:gd name="T64" fmla="*/ 2959 w 3550"/>
              <a:gd name="T65" fmla="*/ 296 h 3550"/>
              <a:gd name="T66" fmla="*/ 3254 w 3550"/>
              <a:gd name="T67" fmla="*/ 591 h 3550"/>
              <a:gd name="T68" fmla="*/ 2959 w 3550"/>
              <a:gd name="T69" fmla="*/ 887 h 3550"/>
              <a:gd name="T70" fmla="*/ 2663 w 3550"/>
              <a:gd name="T71" fmla="*/ 591 h 3550"/>
              <a:gd name="T72" fmla="*/ 296 w 3550"/>
              <a:gd name="T73" fmla="*/ 2959 h 3550"/>
              <a:gd name="T74" fmla="*/ 591 w 3550"/>
              <a:gd name="T75" fmla="*/ 2663 h 3550"/>
              <a:gd name="T76" fmla="*/ 887 w 3550"/>
              <a:gd name="T77" fmla="*/ 2959 h 3550"/>
              <a:gd name="T78" fmla="*/ 591 w 3550"/>
              <a:gd name="T79" fmla="*/ 3254 h 3550"/>
              <a:gd name="T80" fmla="*/ 296 w 3550"/>
              <a:gd name="T81" fmla="*/ 2959 h 35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3550" h="3550">
                <a:moveTo>
                  <a:pt x="0" y="2959"/>
                </a:moveTo>
                <a:cubicBezTo>
                  <a:pt x="0" y="3285"/>
                  <a:pt x="265" y="3550"/>
                  <a:pt x="591" y="3550"/>
                </a:cubicBezTo>
                <a:cubicBezTo>
                  <a:pt x="867" y="3550"/>
                  <a:pt x="1096" y="3361"/>
                  <a:pt x="1162" y="3107"/>
                </a:cubicBezTo>
                <a:cubicBezTo>
                  <a:pt x="1405" y="3107"/>
                  <a:pt x="1405" y="3107"/>
                  <a:pt x="1405" y="3107"/>
                </a:cubicBezTo>
                <a:cubicBezTo>
                  <a:pt x="1691" y="3106"/>
                  <a:pt x="1923" y="2841"/>
                  <a:pt x="1923" y="2515"/>
                </a:cubicBezTo>
                <a:cubicBezTo>
                  <a:pt x="1923" y="1035"/>
                  <a:pt x="1923" y="1035"/>
                  <a:pt x="1923" y="1035"/>
                </a:cubicBezTo>
                <a:cubicBezTo>
                  <a:pt x="1923" y="875"/>
                  <a:pt x="2025" y="739"/>
                  <a:pt x="2145" y="739"/>
                </a:cubicBezTo>
                <a:cubicBezTo>
                  <a:pt x="2388" y="739"/>
                  <a:pt x="2388" y="739"/>
                  <a:pt x="2388" y="739"/>
                </a:cubicBezTo>
                <a:cubicBezTo>
                  <a:pt x="2454" y="994"/>
                  <a:pt x="2683" y="1183"/>
                  <a:pt x="2959" y="1183"/>
                </a:cubicBezTo>
                <a:cubicBezTo>
                  <a:pt x="3285" y="1183"/>
                  <a:pt x="3550" y="918"/>
                  <a:pt x="3550" y="591"/>
                </a:cubicBezTo>
                <a:cubicBezTo>
                  <a:pt x="3550" y="265"/>
                  <a:pt x="3285" y="0"/>
                  <a:pt x="2959" y="0"/>
                </a:cubicBezTo>
                <a:cubicBezTo>
                  <a:pt x="2683" y="0"/>
                  <a:pt x="2454" y="189"/>
                  <a:pt x="2388" y="443"/>
                </a:cubicBezTo>
                <a:cubicBezTo>
                  <a:pt x="2145" y="444"/>
                  <a:pt x="2145" y="444"/>
                  <a:pt x="2145" y="444"/>
                </a:cubicBezTo>
                <a:cubicBezTo>
                  <a:pt x="1859" y="444"/>
                  <a:pt x="1627" y="709"/>
                  <a:pt x="1627" y="1035"/>
                </a:cubicBezTo>
                <a:cubicBezTo>
                  <a:pt x="1627" y="1331"/>
                  <a:pt x="1627" y="1331"/>
                  <a:pt x="1627" y="1331"/>
                </a:cubicBezTo>
                <a:cubicBezTo>
                  <a:pt x="1162" y="1331"/>
                  <a:pt x="1162" y="1331"/>
                  <a:pt x="1162" y="1331"/>
                </a:cubicBezTo>
                <a:cubicBezTo>
                  <a:pt x="1096" y="1077"/>
                  <a:pt x="867" y="887"/>
                  <a:pt x="591" y="887"/>
                </a:cubicBezTo>
                <a:cubicBezTo>
                  <a:pt x="265" y="887"/>
                  <a:pt x="0" y="1153"/>
                  <a:pt x="0" y="1479"/>
                </a:cubicBezTo>
                <a:cubicBezTo>
                  <a:pt x="0" y="1805"/>
                  <a:pt x="265" y="2071"/>
                  <a:pt x="591" y="2071"/>
                </a:cubicBezTo>
                <a:cubicBezTo>
                  <a:pt x="867" y="2071"/>
                  <a:pt x="1096" y="1882"/>
                  <a:pt x="1162" y="1627"/>
                </a:cubicBezTo>
                <a:cubicBezTo>
                  <a:pt x="1627" y="1627"/>
                  <a:pt x="1627" y="1627"/>
                  <a:pt x="1627" y="1627"/>
                </a:cubicBezTo>
                <a:cubicBezTo>
                  <a:pt x="1627" y="2515"/>
                  <a:pt x="1627" y="2515"/>
                  <a:pt x="1627" y="2515"/>
                </a:cubicBezTo>
                <a:cubicBezTo>
                  <a:pt x="1627" y="2675"/>
                  <a:pt x="1526" y="2811"/>
                  <a:pt x="1405" y="2811"/>
                </a:cubicBezTo>
                <a:cubicBezTo>
                  <a:pt x="1162" y="2811"/>
                  <a:pt x="1162" y="2811"/>
                  <a:pt x="1162" y="2811"/>
                </a:cubicBezTo>
                <a:cubicBezTo>
                  <a:pt x="1096" y="2556"/>
                  <a:pt x="867" y="2367"/>
                  <a:pt x="591" y="2367"/>
                </a:cubicBezTo>
                <a:cubicBezTo>
                  <a:pt x="265" y="2367"/>
                  <a:pt x="0" y="2632"/>
                  <a:pt x="0" y="2959"/>
                </a:cubicBezTo>
                <a:close/>
                <a:moveTo>
                  <a:pt x="887" y="1479"/>
                </a:moveTo>
                <a:cubicBezTo>
                  <a:pt x="887" y="1642"/>
                  <a:pt x="755" y="1775"/>
                  <a:pt x="591" y="1775"/>
                </a:cubicBezTo>
                <a:cubicBezTo>
                  <a:pt x="428" y="1775"/>
                  <a:pt x="296" y="1642"/>
                  <a:pt x="296" y="1479"/>
                </a:cubicBezTo>
                <a:cubicBezTo>
                  <a:pt x="296" y="1316"/>
                  <a:pt x="428" y="1183"/>
                  <a:pt x="591" y="1183"/>
                </a:cubicBezTo>
                <a:cubicBezTo>
                  <a:pt x="755" y="1183"/>
                  <a:pt x="887" y="1316"/>
                  <a:pt x="887" y="1479"/>
                </a:cubicBezTo>
                <a:close/>
                <a:moveTo>
                  <a:pt x="2663" y="591"/>
                </a:moveTo>
                <a:cubicBezTo>
                  <a:pt x="2663" y="428"/>
                  <a:pt x="2796" y="296"/>
                  <a:pt x="2959" y="296"/>
                </a:cubicBezTo>
                <a:cubicBezTo>
                  <a:pt x="3122" y="296"/>
                  <a:pt x="3254" y="428"/>
                  <a:pt x="3254" y="591"/>
                </a:cubicBezTo>
                <a:cubicBezTo>
                  <a:pt x="3254" y="755"/>
                  <a:pt x="3122" y="887"/>
                  <a:pt x="2959" y="887"/>
                </a:cubicBezTo>
                <a:cubicBezTo>
                  <a:pt x="2796" y="887"/>
                  <a:pt x="2663" y="755"/>
                  <a:pt x="2663" y="591"/>
                </a:cubicBezTo>
                <a:close/>
                <a:moveTo>
                  <a:pt x="296" y="2959"/>
                </a:moveTo>
                <a:cubicBezTo>
                  <a:pt x="296" y="2795"/>
                  <a:pt x="428" y="2663"/>
                  <a:pt x="591" y="2663"/>
                </a:cubicBezTo>
                <a:cubicBezTo>
                  <a:pt x="755" y="2663"/>
                  <a:pt x="887" y="2795"/>
                  <a:pt x="887" y="2959"/>
                </a:cubicBezTo>
                <a:cubicBezTo>
                  <a:pt x="887" y="3122"/>
                  <a:pt x="755" y="3254"/>
                  <a:pt x="591" y="3254"/>
                </a:cubicBezTo>
                <a:cubicBezTo>
                  <a:pt x="428" y="3254"/>
                  <a:pt x="296" y="3122"/>
                  <a:pt x="296" y="295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4" name="TextBox 543"/>
          <p:cNvSpPr txBox="1"/>
          <p:nvPr/>
        </p:nvSpPr>
        <p:spPr>
          <a:xfrm>
            <a:off x="11032647" y="1296463"/>
            <a:ext cx="63010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Deliver</a:t>
            </a:r>
          </a:p>
        </p:txBody>
      </p:sp>
      <p:grpSp>
        <p:nvGrpSpPr>
          <p:cNvPr id="1400" name="Group 1399"/>
          <p:cNvGrpSpPr/>
          <p:nvPr/>
        </p:nvGrpSpPr>
        <p:grpSpPr>
          <a:xfrm>
            <a:off x="10510870" y="1092231"/>
            <a:ext cx="431528" cy="548640"/>
            <a:chOff x="11707813" y="-1249363"/>
            <a:chExt cx="538162" cy="684213"/>
          </a:xfrm>
          <a:solidFill>
            <a:schemeClr val="accent1"/>
          </a:solidFill>
        </p:grpSpPr>
        <p:sp>
          <p:nvSpPr>
            <p:cNvPr id="1388" name="Freeform 21"/>
            <p:cNvSpPr>
              <a:spLocks/>
            </p:cNvSpPr>
            <p:nvPr/>
          </p:nvSpPr>
          <p:spPr bwMode="auto">
            <a:xfrm>
              <a:off x="11874500" y="-1249363"/>
              <a:ext cx="204787" cy="379413"/>
            </a:xfrm>
            <a:custGeom>
              <a:avLst/>
              <a:gdLst>
                <a:gd name="T0" fmla="*/ 49 w 1161"/>
                <a:gd name="T1" fmla="*/ 708 h 2161"/>
                <a:gd name="T2" fmla="*/ 49 w 1161"/>
                <a:gd name="T3" fmla="*/ 708 h 2161"/>
                <a:gd name="T4" fmla="*/ 224 w 1161"/>
                <a:gd name="T5" fmla="*/ 708 h 2161"/>
                <a:gd name="T6" fmla="*/ 457 w 1161"/>
                <a:gd name="T7" fmla="*/ 475 h 2161"/>
                <a:gd name="T8" fmla="*/ 457 w 1161"/>
                <a:gd name="T9" fmla="*/ 2037 h 2161"/>
                <a:gd name="T10" fmla="*/ 581 w 1161"/>
                <a:gd name="T11" fmla="*/ 2161 h 2161"/>
                <a:gd name="T12" fmla="*/ 581 w 1161"/>
                <a:gd name="T13" fmla="*/ 2161 h 2161"/>
                <a:gd name="T14" fmla="*/ 705 w 1161"/>
                <a:gd name="T15" fmla="*/ 2037 h 2161"/>
                <a:gd name="T16" fmla="*/ 705 w 1161"/>
                <a:gd name="T17" fmla="*/ 475 h 2161"/>
                <a:gd name="T18" fmla="*/ 938 w 1161"/>
                <a:gd name="T19" fmla="*/ 708 h 2161"/>
                <a:gd name="T20" fmla="*/ 1113 w 1161"/>
                <a:gd name="T21" fmla="*/ 708 h 2161"/>
                <a:gd name="T22" fmla="*/ 1113 w 1161"/>
                <a:gd name="T23" fmla="*/ 708 h 2161"/>
                <a:gd name="T24" fmla="*/ 1113 w 1161"/>
                <a:gd name="T25" fmla="*/ 532 h 2161"/>
                <a:gd name="T26" fmla="*/ 581 w 1161"/>
                <a:gd name="T27" fmla="*/ 0 h 2161"/>
                <a:gd name="T28" fmla="*/ 49 w 1161"/>
                <a:gd name="T29" fmla="*/ 532 h 2161"/>
                <a:gd name="T30" fmla="*/ 49 w 1161"/>
                <a:gd name="T31" fmla="*/ 708 h 2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1" h="2161">
                  <a:moveTo>
                    <a:pt x="49" y="708"/>
                  </a:moveTo>
                  <a:cubicBezTo>
                    <a:pt x="49" y="708"/>
                    <a:pt x="49" y="708"/>
                    <a:pt x="49" y="708"/>
                  </a:cubicBezTo>
                  <a:cubicBezTo>
                    <a:pt x="97" y="756"/>
                    <a:pt x="176" y="756"/>
                    <a:pt x="224" y="708"/>
                  </a:cubicBezTo>
                  <a:cubicBezTo>
                    <a:pt x="457" y="475"/>
                    <a:pt x="457" y="475"/>
                    <a:pt x="457" y="475"/>
                  </a:cubicBezTo>
                  <a:cubicBezTo>
                    <a:pt x="457" y="2037"/>
                    <a:pt x="457" y="2037"/>
                    <a:pt x="457" y="2037"/>
                  </a:cubicBezTo>
                  <a:cubicBezTo>
                    <a:pt x="457" y="2105"/>
                    <a:pt x="512" y="2161"/>
                    <a:pt x="581" y="2161"/>
                  </a:cubicBezTo>
                  <a:cubicBezTo>
                    <a:pt x="581" y="2161"/>
                    <a:pt x="581" y="2161"/>
                    <a:pt x="581" y="2161"/>
                  </a:cubicBezTo>
                  <a:cubicBezTo>
                    <a:pt x="649" y="2161"/>
                    <a:pt x="705" y="2105"/>
                    <a:pt x="705" y="2037"/>
                  </a:cubicBezTo>
                  <a:cubicBezTo>
                    <a:pt x="705" y="475"/>
                    <a:pt x="705" y="475"/>
                    <a:pt x="705" y="475"/>
                  </a:cubicBezTo>
                  <a:cubicBezTo>
                    <a:pt x="938" y="708"/>
                    <a:pt x="938" y="708"/>
                    <a:pt x="938" y="708"/>
                  </a:cubicBezTo>
                  <a:cubicBezTo>
                    <a:pt x="986" y="756"/>
                    <a:pt x="1064" y="756"/>
                    <a:pt x="1113" y="708"/>
                  </a:cubicBezTo>
                  <a:cubicBezTo>
                    <a:pt x="1113" y="708"/>
                    <a:pt x="1113" y="708"/>
                    <a:pt x="1113" y="708"/>
                  </a:cubicBezTo>
                  <a:cubicBezTo>
                    <a:pt x="1161" y="659"/>
                    <a:pt x="1161" y="581"/>
                    <a:pt x="1113" y="532"/>
                  </a:cubicBezTo>
                  <a:cubicBezTo>
                    <a:pt x="581" y="0"/>
                    <a:pt x="581" y="0"/>
                    <a:pt x="581" y="0"/>
                  </a:cubicBezTo>
                  <a:cubicBezTo>
                    <a:pt x="49" y="532"/>
                    <a:pt x="49" y="532"/>
                    <a:pt x="49" y="532"/>
                  </a:cubicBezTo>
                  <a:cubicBezTo>
                    <a:pt x="0" y="581"/>
                    <a:pt x="0" y="659"/>
                    <a:pt x="49" y="70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89" name="Freeform 22"/>
            <p:cNvSpPr>
              <a:spLocks noEditPoints="1"/>
            </p:cNvSpPr>
            <p:nvPr/>
          </p:nvSpPr>
          <p:spPr bwMode="auto">
            <a:xfrm>
              <a:off x="11707813" y="-1057275"/>
              <a:ext cx="538162" cy="492125"/>
            </a:xfrm>
            <a:custGeom>
              <a:avLst/>
              <a:gdLst>
                <a:gd name="T0" fmla="*/ 3044 w 3058"/>
                <a:gd name="T1" fmla="*/ 2174 h 2803"/>
                <a:gd name="T2" fmla="*/ 2592 w 3058"/>
                <a:gd name="T3" fmla="*/ 293 h 2803"/>
                <a:gd name="T4" fmla="*/ 2220 w 3058"/>
                <a:gd name="T5" fmla="*/ 0 h 2803"/>
                <a:gd name="T6" fmla="*/ 1815 w 3058"/>
                <a:gd name="T7" fmla="*/ 0 h 2803"/>
                <a:gd name="T8" fmla="*/ 1815 w 3058"/>
                <a:gd name="T9" fmla="*/ 254 h 2803"/>
                <a:gd name="T10" fmla="*/ 2220 w 3058"/>
                <a:gd name="T11" fmla="*/ 254 h 2803"/>
                <a:gd name="T12" fmla="*/ 2344 w 3058"/>
                <a:gd name="T13" fmla="*/ 352 h 2803"/>
                <a:gd name="T14" fmla="*/ 2693 w 3058"/>
                <a:gd name="T15" fmla="*/ 1806 h 2803"/>
                <a:gd name="T16" fmla="*/ 2548 w 3058"/>
                <a:gd name="T17" fmla="*/ 1783 h 2803"/>
                <a:gd name="T18" fmla="*/ 510 w 3058"/>
                <a:gd name="T19" fmla="*/ 1783 h 2803"/>
                <a:gd name="T20" fmla="*/ 365 w 3058"/>
                <a:gd name="T21" fmla="*/ 1806 h 2803"/>
                <a:gd name="T22" fmla="*/ 714 w 3058"/>
                <a:gd name="T23" fmla="*/ 352 h 2803"/>
                <a:gd name="T24" fmla="*/ 838 w 3058"/>
                <a:gd name="T25" fmla="*/ 254 h 2803"/>
                <a:gd name="T26" fmla="*/ 1235 w 3058"/>
                <a:gd name="T27" fmla="*/ 254 h 2803"/>
                <a:gd name="T28" fmla="*/ 1235 w 3058"/>
                <a:gd name="T29" fmla="*/ 0 h 2803"/>
                <a:gd name="T30" fmla="*/ 838 w 3058"/>
                <a:gd name="T31" fmla="*/ 0 h 2803"/>
                <a:gd name="T32" fmla="*/ 466 w 3058"/>
                <a:gd name="T33" fmla="*/ 293 h 2803"/>
                <a:gd name="T34" fmla="*/ 14 w 3058"/>
                <a:gd name="T35" fmla="*/ 2174 h 2803"/>
                <a:gd name="T36" fmla="*/ 14 w 3058"/>
                <a:gd name="T37" fmla="*/ 2174 h 2803"/>
                <a:gd name="T38" fmla="*/ 0 w 3058"/>
                <a:gd name="T39" fmla="*/ 2293 h 2803"/>
                <a:gd name="T40" fmla="*/ 510 w 3058"/>
                <a:gd name="T41" fmla="*/ 2803 h 2803"/>
                <a:gd name="T42" fmla="*/ 2548 w 3058"/>
                <a:gd name="T43" fmla="*/ 2803 h 2803"/>
                <a:gd name="T44" fmla="*/ 3058 w 3058"/>
                <a:gd name="T45" fmla="*/ 2293 h 2803"/>
                <a:gd name="T46" fmla="*/ 3044 w 3058"/>
                <a:gd name="T47" fmla="*/ 2174 h 2803"/>
                <a:gd name="T48" fmla="*/ 2548 w 3058"/>
                <a:gd name="T49" fmla="*/ 2548 h 2803"/>
                <a:gd name="T50" fmla="*/ 510 w 3058"/>
                <a:gd name="T51" fmla="*/ 2548 h 2803"/>
                <a:gd name="T52" fmla="*/ 255 w 3058"/>
                <a:gd name="T53" fmla="*/ 2293 h 2803"/>
                <a:gd name="T54" fmla="*/ 262 w 3058"/>
                <a:gd name="T55" fmla="*/ 2233 h 2803"/>
                <a:gd name="T56" fmla="*/ 352 w 3058"/>
                <a:gd name="T57" fmla="*/ 2093 h 2803"/>
                <a:gd name="T58" fmla="*/ 510 w 3058"/>
                <a:gd name="T59" fmla="*/ 2039 h 2803"/>
                <a:gd name="T60" fmla="*/ 2548 w 3058"/>
                <a:gd name="T61" fmla="*/ 2039 h 2803"/>
                <a:gd name="T62" fmla="*/ 2795 w 3058"/>
                <a:gd name="T63" fmla="*/ 2232 h 2803"/>
                <a:gd name="T64" fmla="*/ 2796 w 3058"/>
                <a:gd name="T65" fmla="*/ 2233 h 2803"/>
                <a:gd name="T66" fmla="*/ 2803 w 3058"/>
                <a:gd name="T67" fmla="*/ 2293 h 2803"/>
                <a:gd name="T68" fmla="*/ 2548 w 3058"/>
                <a:gd name="T69" fmla="*/ 2548 h 2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058" h="2803">
                  <a:moveTo>
                    <a:pt x="3044" y="2174"/>
                  </a:moveTo>
                  <a:cubicBezTo>
                    <a:pt x="2592" y="293"/>
                    <a:pt x="2592" y="293"/>
                    <a:pt x="2592" y="293"/>
                  </a:cubicBezTo>
                  <a:cubicBezTo>
                    <a:pt x="2550" y="120"/>
                    <a:pt x="2397" y="0"/>
                    <a:pt x="2220" y="0"/>
                  </a:cubicBezTo>
                  <a:cubicBezTo>
                    <a:pt x="1815" y="0"/>
                    <a:pt x="1815" y="0"/>
                    <a:pt x="1815" y="0"/>
                  </a:cubicBezTo>
                  <a:cubicBezTo>
                    <a:pt x="1815" y="254"/>
                    <a:pt x="1815" y="254"/>
                    <a:pt x="1815" y="254"/>
                  </a:cubicBezTo>
                  <a:cubicBezTo>
                    <a:pt x="2220" y="254"/>
                    <a:pt x="2220" y="254"/>
                    <a:pt x="2220" y="254"/>
                  </a:cubicBezTo>
                  <a:cubicBezTo>
                    <a:pt x="2279" y="254"/>
                    <a:pt x="2330" y="295"/>
                    <a:pt x="2344" y="352"/>
                  </a:cubicBezTo>
                  <a:cubicBezTo>
                    <a:pt x="2693" y="1806"/>
                    <a:pt x="2693" y="1806"/>
                    <a:pt x="2693" y="1806"/>
                  </a:cubicBezTo>
                  <a:cubicBezTo>
                    <a:pt x="2647" y="1792"/>
                    <a:pt x="2598" y="1783"/>
                    <a:pt x="2548" y="1783"/>
                  </a:cubicBezTo>
                  <a:cubicBezTo>
                    <a:pt x="510" y="1783"/>
                    <a:pt x="510" y="1783"/>
                    <a:pt x="510" y="1783"/>
                  </a:cubicBezTo>
                  <a:cubicBezTo>
                    <a:pt x="459" y="1783"/>
                    <a:pt x="411" y="1792"/>
                    <a:pt x="365" y="1806"/>
                  </a:cubicBezTo>
                  <a:cubicBezTo>
                    <a:pt x="714" y="352"/>
                    <a:pt x="714" y="352"/>
                    <a:pt x="714" y="352"/>
                  </a:cubicBezTo>
                  <a:cubicBezTo>
                    <a:pt x="727" y="295"/>
                    <a:pt x="779" y="254"/>
                    <a:pt x="838" y="254"/>
                  </a:cubicBezTo>
                  <a:cubicBezTo>
                    <a:pt x="1235" y="254"/>
                    <a:pt x="1235" y="254"/>
                    <a:pt x="1235" y="254"/>
                  </a:cubicBezTo>
                  <a:cubicBezTo>
                    <a:pt x="1235" y="0"/>
                    <a:pt x="1235" y="0"/>
                    <a:pt x="1235" y="0"/>
                  </a:cubicBezTo>
                  <a:cubicBezTo>
                    <a:pt x="838" y="0"/>
                    <a:pt x="838" y="0"/>
                    <a:pt x="838" y="0"/>
                  </a:cubicBezTo>
                  <a:cubicBezTo>
                    <a:pt x="660" y="0"/>
                    <a:pt x="508" y="120"/>
                    <a:pt x="466" y="293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14" y="2174"/>
                    <a:pt x="14" y="2174"/>
                    <a:pt x="14" y="2174"/>
                  </a:cubicBezTo>
                  <a:cubicBezTo>
                    <a:pt x="5" y="2212"/>
                    <a:pt x="0" y="2253"/>
                    <a:pt x="0" y="2293"/>
                  </a:cubicBezTo>
                  <a:cubicBezTo>
                    <a:pt x="0" y="2574"/>
                    <a:pt x="229" y="2803"/>
                    <a:pt x="510" y="2803"/>
                  </a:cubicBezTo>
                  <a:cubicBezTo>
                    <a:pt x="2548" y="2803"/>
                    <a:pt x="2548" y="2803"/>
                    <a:pt x="2548" y="2803"/>
                  </a:cubicBezTo>
                  <a:cubicBezTo>
                    <a:pt x="2829" y="2803"/>
                    <a:pt x="3058" y="2574"/>
                    <a:pt x="3058" y="2293"/>
                  </a:cubicBezTo>
                  <a:cubicBezTo>
                    <a:pt x="3058" y="2253"/>
                    <a:pt x="3053" y="2213"/>
                    <a:pt x="3044" y="2174"/>
                  </a:cubicBezTo>
                  <a:close/>
                  <a:moveTo>
                    <a:pt x="2548" y="2548"/>
                  </a:moveTo>
                  <a:cubicBezTo>
                    <a:pt x="510" y="2548"/>
                    <a:pt x="510" y="2548"/>
                    <a:pt x="510" y="2548"/>
                  </a:cubicBezTo>
                  <a:cubicBezTo>
                    <a:pt x="369" y="2548"/>
                    <a:pt x="255" y="2434"/>
                    <a:pt x="255" y="2293"/>
                  </a:cubicBezTo>
                  <a:cubicBezTo>
                    <a:pt x="255" y="2273"/>
                    <a:pt x="257" y="2253"/>
                    <a:pt x="262" y="2233"/>
                  </a:cubicBezTo>
                  <a:cubicBezTo>
                    <a:pt x="275" y="2176"/>
                    <a:pt x="308" y="2127"/>
                    <a:pt x="352" y="2093"/>
                  </a:cubicBezTo>
                  <a:cubicBezTo>
                    <a:pt x="395" y="2059"/>
                    <a:pt x="451" y="2039"/>
                    <a:pt x="510" y="2039"/>
                  </a:cubicBezTo>
                  <a:cubicBezTo>
                    <a:pt x="2548" y="2039"/>
                    <a:pt x="2548" y="2039"/>
                    <a:pt x="2548" y="2039"/>
                  </a:cubicBezTo>
                  <a:cubicBezTo>
                    <a:pt x="2666" y="2039"/>
                    <a:pt x="2768" y="2118"/>
                    <a:pt x="2795" y="2232"/>
                  </a:cubicBezTo>
                  <a:cubicBezTo>
                    <a:pt x="2796" y="2233"/>
                    <a:pt x="2796" y="2233"/>
                    <a:pt x="2796" y="2233"/>
                  </a:cubicBezTo>
                  <a:cubicBezTo>
                    <a:pt x="2800" y="2253"/>
                    <a:pt x="2803" y="2273"/>
                    <a:pt x="2803" y="2293"/>
                  </a:cubicBezTo>
                  <a:cubicBezTo>
                    <a:pt x="2803" y="2434"/>
                    <a:pt x="2689" y="2548"/>
                    <a:pt x="2548" y="25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90" name="Rectangle 23"/>
            <p:cNvSpPr>
              <a:spLocks noChangeArrowheads="1"/>
            </p:cNvSpPr>
            <p:nvPr/>
          </p:nvSpPr>
          <p:spPr bwMode="auto">
            <a:xfrm>
              <a:off x="11796713" y="-676275"/>
              <a:ext cx="90487" cy="4445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43" name="TextBox 542"/>
          <p:cNvSpPr txBox="1"/>
          <p:nvPr/>
        </p:nvSpPr>
        <p:spPr>
          <a:xfrm>
            <a:off x="7466564" y="1296463"/>
            <a:ext cx="9152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Aggregate</a:t>
            </a:r>
          </a:p>
        </p:txBody>
      </p:sp>
      <p:sp>
        <p:nvSpPr>
          <p:cNvPr id="552" name="Freeform 13">
            <a:extLst>
              <a:ext uri="{FF2B5EF4-FFF2-40B4-BE49-F238E27FC236}">
                <a16:creationId xmlns:a16="http://schemas.microsoft.com/office/drawing/2014/main" id="{B7913137-8B15-4E2A-8FE6-49B6D0B80302}"/>
              </a:ext>
            </a:extLst>
          </p:cNvPr>
          <p:cNvSpPr>
            <a:spLocks noEditPoints="1"/>
          </p:cNvSpPr>
          <p:nvPr/>
        </p:nvSpPr>
        <p:spPr bwMode="auto">
          <a:xfrm>
            <a:off x="6901406" y="1190889"/>
            <a:ext cx="462230" cy="454815"/>
          </a:xfrm>
          <a:custGeom>
            <a:avLst/>
            <a:gdLst>
              <a:gd name="T0" fmla="*/ 2056 w 3884"/>
              <a:gd name="T1" fmla="*/ 679 h 3818"/>
              <a:gd name="T2" fmla="*/ 1209 w 3884"/>
              <a:gd name="T3" fmla="*/ 776 h 3818"/>
              <a:gd name="T4" fmla="*/ 679 w 3884"/>
              <a:gd name="T5" fmla="*/ 1443 h 3818"/>
              <a:gd name="T6" fmla="*/ 788 w 3884"/>
              <a:gd name="T7" fmla="*/ 1640 h 3818"/>
              <a:gd name="T8" fmla="*/ 832 w 3884"/>
              <a:gd name="T9" fmla="*/ 1646 h 3818"/>
              <a:gd name="T10" fmla="*/ 985 w 3884"/>
              <a:gd name="T11" fmla="*/ 1531 h 3818"/>
              <a:gd name="T12" fmla="*/ 1363 w 3884"/>
              <a:gd name="T13" fmla="*/ 1054 h 3818"/>
              <a:gd name="T14" fmla="*/ 1968 w 3884"/>
              <a:gd name="T15" fmla="*/ 985 h 3818"/>
              <a:gd name="T16" fmla="*/ 2165 w 3884"/>
              <a:gd name="T17" fmla="*/ 876 h 3818"/>
              <a:gd name="T18" fmla="*/ 2056 w 3884"/>
              <a:gd name="T19" fmla="*/ 679 h 3818"/>
              <a:gd name="T20" fmla="*/ 3648 w 3884"/>
              <a:gd name="T21" fmla="*/ 2748 h 3818"/>
              <a:gd name="T22" fmla="*/ 3352 w 3884"/>
              <a:gd name="T23" fmla="*/ 2452 h 3818"/>
              <a:gd name="T24" fmla="*/ 3500 w 3884"/>
              <a:gd name="T25" fmla="*/ 1750 h 3818"/>
              <a:gd name="T26" fmla="*/ 1750 w 3884"/>
              <a:gd name="T27" fmla="*/ 0 h 3818"/>
              <a:gd name="T28" fmla="*/ 512 w 3884"/>
              <a:gd name="T29" fmla="*/ 512 h 3818"/>
              <a:gd name="T30" fmla="*/ 0 w 3884"/>
              <a:gd name="T31" fmla="*/ 1750 h 3818"/>
              <a:gd name="T32" fmla="*/ 1750 w 3884"/>
              <a:gd name="T33" fmla="*/ 3500 h 3818"/>
              <a:gd name="T34" fmla="*/ 2452 w 3884"/>
              <a:gd name="T35" fmla="*/ 3352 h 3818"/>
              <a:gd name="T36" fmla="*/ 2748 w 3884"/>
              <a:gd name="T37" fmla="*/ 3648 h 3818"/>
              <a:gd name="T38" fmla="*/ 3165 w 3884"/>
              <a:gd name="T39" fmla="*/ 3818 h 3818"/>
              <a:gd name="T40" fmla="*/ 3625 w 3884"/>
              <a:gd name="T41" fmla="*/ 3625 h 3818"/>
              <a:gd name="T42" fmla="*/ 3648 w 3884"/>
              <a:gd name="T43" fmla="*/ 2748 h 3818"/>
              <a:gd name="T44" fmla="*/ 1750 w 3884"/>
              <a:gd name="T45" fmla="*/ 3182 h 3818"/>
              <a:gd name="T46" fmla="*/ 318 w 3884"/>
              <a:gd name="T47" fmla="*/ 1750 h 3818"/>
              <a:gd name="T48" fmla="*/ 737 w 3884"/>
              <a:gd name="T49" fmla="*/ 737 h 3818"/>
              <a:gd name="T50" fmla="*/ 1750 w 3884"/>
              <a:gd name="T51" fmla="*/ 318 h 3818"/>
              <a:gd name="T52" fmla="*/ 3182 w 3884"/>
              <a:gd name="T53" fmla="*/ 1750 h 3818"/>
              <a:gd name="T54" fmla="*/ 1750 w 3884"/>
              <a:gd name="T55" fmla="*/ 3182 h 3818"/>
              <a:gd name="T56" fmla="*/ 3400 w 3884"/>
              <a:gd name="T57" fmla="*/ 3400 h 3818"/>
              <a:gd name="T58" fmla="*/ 2973 w 3884"/>
              <a:gd name="T59" fmla="*/ 3423 h 3818"/>
              <a:gd name="T60" fmla="*/ 2741 w 3884"/>
              <a:gd name="T61" fmla="*/ 3191 h 3818"/>
              <a:gd name="T62" fmla="*/ 3191 w 3884"/>
              <a:gd name="T63" fmla="*/ 2741 h 3818"/>
              <a:gd name="T64" fmla="*/ 3423 w 3884"/>
              <a:gd name="T65" fmla="*/ 2973 h 3818"/>
              <a:gd name="T66" fmla="*/ 3400 w 3884"/>
              <a:gd name="T67" fmla="*/ 3400 h 38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884" h="3818">
                <a:moveTo>
                  <a:pt x="2056" y="679"/>
                </a:moveTo>
                <a:cubicBezTo>
                  <a:pt x="1770" y="597"/>
                  <a:pt x="1469" y="632"/>
                  <a:pt x="1209" y="776"/>
                </a:cubicBezTo>
                <a:cubicBezTo>
                  <a:pt x="949" y="921"/>
                  <a:pt x="761" y="1158"/>
                  <a:pt x="679" y="1443"/>
                </a:cubicBezTo>
                <a:cubicBezTo>
                  <a:pt x="655" y="1528"/>
                  <a:pt x="704" y="1616"/>
                  <a:pt x="788" y="1640"/>
                </a:cubicBezTo>
                <a:cubicBezTo>
                  <a:pt x="803" y="1645"/>
                  <a:pt x="818" y="1646"/>
                  <a:pt x="832" y="1646"/>
                </a:cubicBezTo>
                <a:cubicBezTo>
                  <a:pt x="901" y="1646"/>
                  <a:pt x="965" y="1601"/>
                  <a:pt x="985" y="1531"/>
                </a:cubicBezTo>
                <a:cubicBezTo>
                  <a:pt x="1043" y="1327"/>
                  <a:pt x="1178" y="1157"/>
                  <a:pt x="1363" y="1054"/>
                </a:cubicBezTo>
                <a:cubicBezTo>
                  <a:pt x="1549" y="951"/>
                  <a:pt x="1764" y="927"/>
                  <a:pt x="1968" y="985"/>
                </a:cubicBezTo>
                <a:cubicBezTo>
                  <a:pt x="2052" y="1009"/>
                  <a:pt x="2141" y="960"/>
                  <a:pt x="2165" y="876"/>
                </a:cubicBezTo>
                <a:cubicBezTo>
                  <a:pt x="2189" y="791"/>
                  <a:pt x="2140" y="703"/>
                  <a:pt x="2056" y="679"/>
                </a:cubicBezTo>
                <a:close/>
                <a:moveTo>
                  <a:pt x="3648" y="2748"/>
                </a:moveTo>
                <a:cubicBezTo>
                  <a:pt x="3352" y="2452"/>
                  <a:pt x="3352" y="2452"/>
                  <a:pt x="3352" y="2452"/>
                </a:cubicBezTo>
                <a:cubicBezTo>
                  <a:pt x="3446" y="2237"/>
                  <a:pt x="3500" y="1999"/>
                  <a:pt x="3500" y="1750"/>
                </a:cubicBezTo>
                <a:cubicBezTo>
                  <a:pt x="3500" y="785"/>
                  <a:pt x="2715" y="0"/>
                  <a:pt x="1750" y="0"/>
                </a:cubicBezTo>
                <a:cubicBezTo>
                  <a:pt x="1282" y="0"/>
                  <a:pt x="843" y="182"/>
                  <a:pt x="512" y="512"/>
                </a:cubicBezTo>
                <a:cubicBezTo>
                  <a:pt x="182" y="843"/>
                  <a:pt x="0" y="1282"/>
                  <a:pt x="0" y="1750"/>
                </a:cubicBezTo>
                <a:cubicBezTo>
                  <a:pt x="0" y="2715"/>
                  <a:pt x="785" y="3500"/>
                  <a:pt x="1750" y="3500"/>
                </a:cubicBezTo>
                <a:cubicBezTo>
                  <a:pt x="1999" y="3500"/>
                  <a:pt x="2237" y="3446"/>
                  <a:pt x="2452" y="3352"/>
                </a:cubicBezTo>
                <a:cubicBezTo>
                  <a:pt x="2748" y="3648"/>
                  <a:pt x="2748" y="3648"/>
                  <a:pt x="2748" y="3648"/>
                </a:cubicBezTo>
                <a:cubicBezTo>
                  <a:pt x="2862" y="3762"/>
                  <a:pt x="3012" y="3818"/>
                  <a:pt x="3165" y="3818"/>
                </a:cubicBezTo>
                <a:cubicBezTo>
                  <a:pt x="3329" y="3818"/>
                  <a:pt x="3497" y="3753"/>
                  <a:pt x="3625" y="3625"/>
                </a:cubicBezTo>
                <a:cubicBezTo>
                  <a:pt x="3873" y="3377"/>
                  <a:pt x="3884" y="2984"/>
                  <a:pt x="3648" y="2748"/>
                </a:cubicBezTo>
                <a:close/>
                <a:moveTo>
                  <a:pt x="1750" y="3182"/>
                </a:moveTo>
                <a:cubicBezTo>
                  <a:pt x="960" y="3182"/>
                  <a:pt x="318" y="2539"/>
                  <a:pt x="318" y="1750"/>
                </a:cubicBezTo>
                <a:cubicBezTo>
                  <a:pt x="318" y="1367"/>
                  <a:pt x="467" y="1008"/>
                  <a:pt x="737" y="737"/>
                </a:cubicBezTo>
                <a:cubicBezTo>
                  <a:pt x="1007" y="467"/>
                  <a:pt x="1367" y="318"/>
                  <a:pt x="1750" y="318"/>
                </a:cubicBezTo>
                <a:cubicBezTo>
                  <a:pt x="2539" y="318"/>
                  <a:pt x="3182" y="960"/>
                  <a:pt x="3182" y="1750"/>
                </a:cubicBezTo>
                <a:cubicBezTo>
                  <a:pt x="3182" y="2539"/>
                  <a:pt x="2539" y="3182"/>
                  <a:pt x="1750" y="3182"/>
                </a:cubicBezTo>
                <a:close/>
                <a:moveTo>
                  <a:pt x="3400" y="3400"/>
                </a:moveTo>
                <a:cubicBezTo>
                  <a:pt x="3276" y="3524"/>
                  <a:pt x="3085" y="3535"/>
                  <a:pt x="2973" y="3423"/>
                </a:cubicBezTo>
                <a:cubicBezTo>
                  <a:pt x="2741" y="3191"/>
                  <a:pt x="2741" y="3191"/>
                  <a:pt x="2741" y="3191"/>
                </a:cubicBezTo>
                <a:cubicBezTo>
                  <a:pt x="2917" y="3069"/>
                  <a:pt x="3069" y="2917"/>
                  <a:pt x="3191" y="2741"/>
                </a:cubicBezTo>
                <a:cubicBezTo>
                  <a:pt x="3423" y="2973"/>
                  <a:pt x="3423" y="2973"/>
                  <a:pt x="3423" y="2973"/>
                </a:cubicBezTo>
                <a:cubicBezTo>
                  <a:pt x="3535" y="3085"/>
                  <a:pt x="3524" y="3276"/>
                  <a:pt x="3400" y="3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4" name="TextBox 533"/>
          <p:cNvSpPr txBox="1"/>
          <p:nvPr/>
        </p:nvSpPr>
        <p:spPr>
          <a:xfrm>
            <a:off x="4156929" y="1296463"/>
            <a:ext cx="559376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Clean</a:t>
            </a:r>
          </a:p>
        </p:txBody>
      </p:sp>
      <p:grpSp>
        <p:nvGrpSpPr>
          <p:cNvPr id="14" name="Group 8">
            <a:extLst>
              <a:ext uri="{FF2B5EF4-FFF2-40B4-BE49-F238E27FC236}">
                <a16:creationId xmlns:a16="http://schemas.microsoft.com/office/drawing/2014/main" id="{AE3F2082-C9DB-42B2-B724-39490C0A37EF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645169" y="1202135"/>
            <a:ext cx="436723" cy="432323"/>
            <a:chOff x="3241" y="1567"/>
            <a:chExt cx="1191" cy="1179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95D46430-4A05-4027-B953-E08CD224567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60EA42DC-A8CD-4853-BB62-0171DF5F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B0712BA0-98F6-432C-9BD3-8DE72DD4E1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9D1285A4-EE65-4AE6-9413-1E34B8D8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002" y="1653"/>
              <a:ext cx="399" cy="395"/>
            </a:xfrm>
            <a:custGeom>
              <a:avLst/>
              <a:gdLst>
                <a:gd name="T0" fmla="*/ 187 w 1072"/>
                <a:gd name="T1" fmla="*/ 1072 h 1072"/>
                <a:gd name="T2" fmla="*/ 0 w 1072"/>
                <a:gd name="T3" fmla="*/ 885 h 1072"/>
                <a:gd name="T4" fmla="*/ 833 w 1072"/>
                <a:gd name="T5" fmla="*/ 51 h 1072"/>
                <a:gd name="T6" fmla="*/ 1021 w 1072"/>
                <a:gd name="T7" fmla="*/ 51 h 1072"/>
                <a:gd name="T8" fmla="*/ 1021 w 1072"/>
                <a:gd name="T9" fmla="*/ 51 h 1072"/>
                <a:gd name="T10" fmla="*/ 1021 w 1072"/>
                <a:gd name="T11" fmla="*/ 239 h 1072"/>
                <a:gd name="T12" fmla="*/ 187 w 1072"/>
                <a:gd name="T13" fmla="*/ 1072 h 10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72" h="1072">
                  <a:moveTo>
                    <a:pt x="187" y="1072"/>
                  </a:moveTo>
                  <a:cubicBezTo>
                    <a:pt x="0" y="885"/>
                    <a:pt x="0" y="885"/>
                    <a:pt x="0" y="885"/>
                  </a:cubicBezTo>
                  <a:cubicBezTo>
                    <a:pt x="833" y="51"/>
                    <a:pt x="833" y="51"/>
                    <a:pt x="833" y="51"/>
                  </a:cubicBezTo>
                  <a:cubicBezTo>
                    <a:pt x="885" y="0"/>
                    <a:pt x="969" y="0"/>
                    <a:pt x="1021" y="51"/>
                  </a:cubicBezTo>
                  <a:cubicBezTo>
                    <a:pt x="1021" y="51"/>
                    <a:pt x="1021" y="51"/>
                    <a:pt x="1021" y="51"/>
                  </a:cubicBezTo>
                  <a:cubicBezTo>
                    <a:pt x="1072" y="103"/>
                    <a:pt x="1072" y="187"/>
                    <a:pt x="1021" y="239"/>
                  </a:cubicBezTo>
                  <a:lnTo>
                    <a:pt x="187" y="107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BA0F5607-381E-4AC0-BBDB-0F62D016F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2" y="2173"/>
              <a:ext cx="617" cy="573"/>
            </a:xfrm>
            <a:custGeom>
              <a:avLst/>
              <a:gdLst>
                <a:gd name="T0" fmla="*/ 1470 w 1657"/>
                <a:gd name="T1" fmla="*/ 342 h 1555"/>
                <a:gd name="T2" fmla="*/ 568 w 1657"/>
                <a:gd name="T3" fmla="*/ 1245 h 1555"/>
                <a:gd name="T4" fmla="*/ 350 w 1657"/>
                <a:gd name="T5" fmla="*/ 1245 h 1555"/>
                <a:gd name="T6" fmla="*/ 350 w 1657"/>
                <a:gd name="T7" fmla="*/ 1027 h 1555"/>
                <a:gd name="T8" fmla="*/ 1247 w 1657"/>
                <a:gd name="T9" fmla="*/ 130 h 1555"/>
                <a:gd name="T10" fmla="*/ 1003 w 1657"/>
                <a:gd name="T11" fmla="*/ 0 h 1555"/>
                <a:gd name="T12" fmla="*/ 163 w 1657"/>
                <a:gd name="T13" fmla="*/ 840 h 1555"/>
                <a:gd name="T14" fmla="*/ 163 w 1657"/>
                <a:gd name="T15" fmla="*/ 1432 h 1555"/>
                <a:gd name="T16" fmla="*/ 459 w 1657"/>
                <a:gd name="T17" fmla="*/ 1555 h 1555"/>
                <a:gd name="T18" fmla="*/ 755 w 1657"/>
                <a:gd name="T19" fmla="*/ 1432 h 1555"/>
                <a:gd name="T20" fmla="*/ 1657 w 1657"/>
                <a:gd name="T21" fmla="*/ 530 h 1555"/>
                <a:gd name="T22" fmla="*/ 1470 w 1657"/>
                <a:gd name="T23" fmla="*/ 342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57" h="1555">
                  <a:moveTo>
                    <a:pt x="1470" y="342"/>
                  </a:moveTo>
                  <a:cubicBezTo>
                    <a:pt x="568" y="1245"/>
                    <a:pt x="568" y="1245"/>
                    <a:pt x="568" y="1245"/>
                  </a:cubicBezTo>
                  <a:cubicBezTo>
                    <a:pt x="510" y="1303"/>
                    <a:pt x="409" y="1303"/>
                    <a:pt x="350" y="1245"/>
                  </a:cubicBezTo>
                  <a:cubicBezTo>
                    <a:pt x="291" y="1185"/>
                    <a:pt x="291" y="1087"/>
                    <a:pt x="350" y="1027"/>
                  </a:cubicBezTo>
                  <a:cubicBezTo>
                    <a:pt x="1247" y="130"/>
                    <a:pt x="1247" y="130"/>
                    <a:pt x="1247" y="130"/>
                  </a:cubicBezTo>
                  <a:cubicBezTo>
                    <a:pt x="1174" y="71"/>
                    <a:pt x="1092" y="27"/>
                    <a:pt x="1003" y="0"/>
                  </a:cubicBezTo>
                  <a:cubicBezTo>
                    <a:pt x="163" y="840"/>
                    <a:pt x="163" y="840"/>
                    <a:pt x="163" y="840"/>
                  </a:cubicBezTo>
                  <a:cubicBezTo>
                    <a:pt x="0" y="1003"/>
                    <a:pt x="0" y="1269"/>
                    <a:pt x="163" y="1432"/>
                  </a:cubicBezTo>
                  <a:cubicBezTo>
                    <a:pt x="242" y="1511"/>
                    <a:pt x="347" y="1555"/>
                    <a:pt x="459" y="1555"/>
                  </a:cubicBezTo>
                  <a:cubicBezTo>
                    <a:pt x="571" y="1555"/>
                    <a:pt x="676" y="1511"/>
                    <a:pt x="755" y="1432"/>
                  </a:cubicBezTo>
                  <a:cubicBezTo>
                    <a:pt x="1657" y="530"/>
                    <a:pt x="1657" y="530"/>
                    <a:pt x="1657" y="530"/>
                  </a:cubicBezTo>
                  <a:lnTo>
                    <a:pt x="1470" y="342"/>
                  </a:lnTo>
                  <a:close/>
                </a:path>
              </a:pathLst>
            </a:custGeom>
            <a:solidFill>
              <a:srgbClr val="F581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29" name="Freeform 14">
              <a:extLst>
                <a:ext uri="{FF2B5EF4-FFF2-40B4-BE49-F238E27FC236}">
                  <a16:creationId xmlns:a16="http://schemas.microsoft.com/office/drawing/2014/main" id="{8F7BBF24-D04C-4950-8146-6B217D3AD1A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241" y="1567"/>
              <a:ext cx="1191" cy="1179"/>
            </a:xfrm>
            <a:custGeom>
              <a:avLst/>
              <a:gdLst>
                <a:gd name="T0" fmla="*/ 2801 w 3198"/>
                <a:gd name="T1" fmla="*/ 3199 h 3199"/>
                <a:gd name="T2" fmla="*/ 2484 w 3198"/>
                <a:gd name="T3" fmla="*/ 3077 h 3199"/>
                <a:gd name="T4" fmla="*/ 1324 w 3198"/>
                <a:gd name="T5" fmla="*/ 1916 h 3199"/>
                <a:gd name="T6" fmla="*/ 902 w 3198"/>
                <a:gd name="T7" fmla="*/ 1741 h 3199"/>
                <a:gd name="T8" fmla="*/ 880 w 3198"/>
                <a:gd name="T9" fmla="*/ 1742 h 3199"/>
                <a:gd name="T10" fmla="*/ 665 w 3198"/>
                <a:gd name="T11" fmla="*/ 1715 h 3199"/>
                <a:gd name="T12" fmla="*/ 41 w 3198"/>
                <a:gd name="T13" fmla="*/ 1075 h 3199"/>
                <a:gd name="T14" fmla="*/ 92 w 3198"/>
                <a:gd name="T15" fmla="*/ 535 h 3199"/>
                <a:gd name="T16" fmla="*/ 135 w 3198"/>
                <a:gd name="T17" fmla="*/ 437 h 3199"/>
                <a:gd name="T18" fmla="*/ 180 w 3198"/>
                <a:gd name="T19" fmla="*/ 401 h 3199"/>
                <a:gd name="T20" fmla="*/ 234 w 3198"/>
                <a:gd name="T21" fmla="*/ 419 h 3199"/>
                <a:gd name="T22" fmla="*/ 714 w 3198"/>
                <a:gd name="T23" fmla="*/ 918 h 3199"/>
                <a:gd name="T24" fmla="*/ 919 w 3198"/>
                <a:gd name="T25" fmla="*/ 920 h 3199"/>
                <a:gd name="T26" fmla="*/ 961 w 3198"/>
                <a:gd name="T27" fmla="*/ 817 h 3199"/>
                <a:gd name="T28" fmla="*/ 917 w 3198"/>
                <a:gd name="T29" fmla="*/ 715 h 3199"/>
                <a:gd name="T30" fmla="*/ 419 w 3198"/>
                <a:gd name="T31" fmla="*/ 235 h 3199"/>
                <a:gd name="T32" fmla="*/ 401 w 3198"/>
                <a:gd name="T33" fmla="*/ 180 h 3199"/>
                <a:gd name="T34" fmla="*/ 437 w 3198"/>
                <a:gd name="T35" fmla="*/ 135 h 3199"/>
                <a:gd name="T36" fmla="*/ 534 w 3198"/>
                <a:gd name="T37" fmla="*/ 92 h 3199"/>
                <a:gd name="T38" fmla="*/ 1074 w 3198"/>
                <a:gd name="T39" fmla="*/ 41 h 3199"/>
                <a:gd name="T40" fmla="*/ 1714 w 3198"/>
                <a:gd name="T41" fmla="*/ 665 h 3199"/>
                <a:gd name="T42" fmla="*/ 1741 w 3198"/>
                <a:gd name="T43" fmla="*/ 894 h 3199"/>
                <a:gd name="T44" fmla="*/ 1915 w 3198"/>
                <a:gd name="T45" fmla="*/ 1324 h 3199"/>
                <a:gd name="T46" fmla="*/ 3076 w 3198"/>
                <a:gd name="T47" fmla="*/ 2485 h 3199"/>
                <a:gd name="T48" fmla="*/ 3198 w 3198"/>
                <a:gd name="T49" fmla="*/ 2801 h 3199"/>
                <a:gd name="T50" fmla="*/ 3079 w 3198"/>
                <a:gd name="T51" fmla="*/ 3073 h 3199"/>
                <a:gd name="T52" fmla="*/ 2801 w 3198"/>
                <a:gd name="T53" fmla="*/ 3199 h 3199"/>
                <a:gd name="T54" fmla="*/ 902 w 3198"/>
                <a:gd name="T55" fmla="*/ 1477 h 3199"/>
                <a:gd name="T56" fmla="*/ 1511 w 3198"/>
                <a:gd name="T57" fmla="*/ 1729 h 3199"/>
                <a:gd name="T58" fmla="*/ 2671 w 3198"/>
                <a:gd name="T59" fmla="*/ 2889 h 3199"/>
                <a:gd name="T60" fmla="*/ 2801 w 3198"/>
                <a:gd name="T61" fmla="*/ 2934 h 3199"/>
                <a:gd name="T62" fmla="*/ 2890 w 3198"/>
                <a:gd name="T63" fmla="*/ 2888 h 3199"/>
                <a:gd name="T64" fmla="*/ 2933 w 3198"/>
                <a:gd name="T65" fmla="*/ 2801 h 3199"/>
                <a:gd name="T66" fmla="*/ 2889 w 3198"/>
                <a:gd name="T67" fmla="*/ 2672 h 3199"/>
                <a:gd name="T68" fmla="*/ 1728 w 3198"/>
                <a:gd name="T69" fmla="*/ 1511 h 3199"/>
                <a:gd name="T70" fmla="*/ 1476 w 3198"/>
                <a:gd name="T71" fmla="*/ 890 h 3199"/>
                <a:gd name="T72" fmla="*/ 1457 w 3198"/>
                <a:gd name="T73" fmla="*/ 730 h 3199"/>
                <a:gd name="T74" fmla="*/ 1017 w 3198"/>
                <a:gd name="T75" fmla="*/ 300 h 3199"/>
                <a:gd name="T76" fmla="*/ 853 w 3198"/>
                <a:gd name="T77" fmla="*/ 285 h 3199"/>
                <a:gd name="T78" fmla="*/ 1101 w 3198"/>
                <a:gd name="T79" fmla="*/ 525 h 3199"/>
                <a:gd name="T80" fmla="*/ 1226 w 3198"/>
                <a:gd name="T81" fmla="*/ 815 h 3199"/>
                <a:gd name="T82" fmla="*/ 1106 w 3198"/>
                <a:gd name="T83" fmla="*/ 1107 h 3199"/>
                <a:gd name="T84" fmla="*/ 523 w 3198"/>
                <a:gd name="T85" fmla="*/ 1102 h 3199"/>
                <a:gd name="T86" fmla="*/ 285 w 3198"/>
                <a:gd name="T87" fmla="*/ 854 h 3199"/>
                <a:gd name="T88" fmla="*/ 299 w 3198"/>
                <a:gd name="T89" fmla="*/ 1017 h 3199"/>
                <a:gd name="T90" fmla="*/ 730 w 3198"/>
                <a:gd name="T91" fmla="*/ 1458 h 3199"/>
                <a:gd name="T92" fmla="*/ 880 w 3198"/>
                <a:gd name="T93" fmla="*/ 1477 h 3199"/>
                <a:gd name="T94" fmla="*/ 902 w 3198"/>
                <a:gd name="T95" fmla="*/ 1477 h 3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198" h="3199">
                  <a:moveTo>
                    <a:pt x="2801" y="3199"/>
                  </a:moveTo>
                  <a:cubicBezTo>
                    <a:pt x="2675" y="3199"/>
                    <a:pt x="2563" y="3155"/>
                    <a:pt x="2484" y="3077"/>
                  </a:cubicBezTo>
                  <a:cubicBezTo>
                    <a:pt x="1324" y="1916"/>
                    <a:pt x="1324" y="1916"/>
                    <a:pt x="1324" y="1916"/>
                  </a:cubicBezTo>
                  <a:cubicBezTo>
                    <a:pt x="1211" y="1803"/>
                    <a:pt x="1061" y="1741"/>
                    <a:pt x="902" y="1741"/>
                  </a:cubicBezTo>
                  <a:cubicBezTo>
                    <a:pt x="880" y="1742"/>
                    <a:pt x="880" y="1742"/>
                    <a:pt x="880" y="1742"/>
                  </a:cubicBezTo>
                  <a:cubicBezTo>
                    <a:pt x="809" y="1742"/>
                    <a:pt x="736" y="1733"/>
                    <a:pt x="665" y="1715"/>
                  </a:cubicBezTo>
                  <a:cubicBezTo>
                    <a:pt x="356" y="1637"/>
                    <a:pt x="111" y="1386"/>
                    <a:pt x="41" y="1075"/>
                  </a:cubicBezTo>
                  <a:cubicBezTo>
                    <a:pt x="0" y="892"/>
                    <a:pt x="17" y="705"/>
                    <a:pt x="92" y="535"/>
                  </a:cubicBezTo>
                  <a:cubicBezTo>
                    <a:pt x="135" y="437"/>
                    <a:pt x="135" y="437"/>
                    <a:pt x="135" y="437"/>
                  </a:cubicBezTo>
                  <a:cubicBezTo>
                    <a:pt x="143" y="418"/>
                    <a:pt x="160" y="405"/>
                    <a:pt x="180" y="401"/>
                  </a:cubicBezTo>
                  <a:cubicBezTo>
                    <a:pt x="200" y="398"/>
                    <a:pt x="220" y="405"/>
                    <a:pt x="234" y="419"/>
                  </a:cubicBezTo>
                  <a:cubicBezTo>
                    <a:pt x="714" y="918"/>
                    <a:pt x="714" y="918"/>
                    <a:pt x="714" y="918"/>
                  </a:cubicBezTo>
                  <a:cubicBezTo>
                    <a:pt x="768" y="974"/>
                    <a:pt x="864" y="975"/>
                    <a:pt x="919" y="920"/>
                  </a:cubicBezTo>
                  <a:cubicBezTo>
                    <a:pt x="946" y="892"/>
                    <a:pt x="961" y="856"/>
                    <a:pt x="961" y="817"/>
                  </a:cubicBezTo>
                  <a:cubicBezTo>
                    <a:pt x="961" y="778"/>
                    <a:pt x="945" y="742"/>
                    <a:pt x="917" y="715"/>
                  </a:cubicBezTo>
                  <a:cubicBezTo>
                    <a:pt x="419" y="235"/>
                    <a:pt x="419" y="235"/>
                    <a:pt x="419" y="235"/>
                  </a:cubicBezTo>
                  <a:cubicBezTo>
                    <a:pt x="404" y="221"/>
                    <a:pt x="398" y="200"/>
                    <a:pt x="401" y="180"/>
                  </a:cubicBezTo>
                  <a:cubicBezTo>
                    <a:pt x="405" y="160"/>
                    <a:pt x="418" y="143"/>
                    <a:pt x="437" y="135"/>
                  </a:cubicBezTo>
                  <a:cubicBezTo>
                    <a:pt x="534" y="92"/>
                    <a:pt x="534" y="92"/>
                    <a:pt x="534" y="92"/>
                  </a:cubicBezTo>
                  <a:cubicBezTo>
                    <a:pt x="703" y="18"/>
                    <a:pt x="891" y="0"/>
                    <a:pt x="1074" y="41"/>
                  </a:cubicBezTo>
                  <a:cubicBezTo>
                    <a:pt x="1385" y="111"/>
                    <a:pt x="1636" y="356"/>
                    <a:pt x="1714" y="665"/>
                  </a:cubicBezTo>
                  <a:cubicBezTo>
                    <a:pt x="1733" y="741"/>
                    <a:pt x="1742" y="818"/>
                    <a:pt x="1741" y="894"/>
                  </a:cubicBezTo>
                  <a:cubicBezTo>
                    <a:pt x="1738" y="1054"/>
                    <a:pt x="1802" y="1211"/>
                    <a:pt x="1915" y="1324"/>
                  </a:cubicBezTo>
                  <a:cubicBezTo>
                    <a:pt x="3076" y="2485"/>
                    <a:pt x="3076" y="2485"/>
                    <a:pt x="3076" y="2485"/>
                  </a:cubicBezTo>
                  <a:cubicBezTo>
                    <a:pt x="3157" y="2566"/>
                    <a:pt x="3198" y="2672"/>
                    <a:pt x="3198" y="2801"/>
                  </a:cubicBezTo>
                  <a:cubicBezTo>
                    <a:pt x="3198" y="2898"/>
                    <a:pt x="3156" y="2995"/>
                    <a:pt x="3079" y="3073"/>
                  </a:cubicBezTo>
                  <a:cubicBezTo>
                    <a:pt x="3000" y="3154"/>
                    <a:pt x="2901" y="3199"/>
                    <a:pt x="2801" y="3199"/>
                  </a:cubicBezTo>
                  <a:close/>
                  <a:moveTo>
                    <a:pt x="902" y="1477"/>
                  </a:moveTo>
                  <a:cubicBezTo>
                    <a:pt x="1132" y="1477"/>
                    <a:pt x="1348" y="1566"/>
                    <a:pt x="1511" y="1729"/>
                  </a:cubicBezTo>
                  <a:cubicBezTo>
                    <a:pt x="2671" y="2889"/>
                    <a:pt x="2671" y="2889"/>
                    <a:pt x="2671" y="2889"/>
                  </a:cubicBezTo>
                  <a:cubicBezTo>
                    <a:pt x="2708" y="2926"/>
                    <a:pt x="2762" y="2934"/>
                    <a:pt x="2801" y="2934"/>
                  </a:cubicBezTo>
                  <a:cubicBezTo>
                    <a:pt x="2829" y="2934"/>
                    <a:pt x="2862" y="2917"/>
                    <a:pt x="2890" y="2888"/>
                  </a:cubicBezTo>
                  <a:cubicBezTo>
                    <a:pt x="2918" y="2860"/>
                    <a:pt x="2933" y="2828"/>
                    <a:pt x="2933" y="2801"/>
                  </a:cubicBezTo>
                  <a:cubicBezTo>
                    <a:pt x="2933" y="2727"/>
                    <a:pt x="2911" y="2694"/>
                    <a:pt x="2889" y="2672"/>
                  </a:cubicBezTo>
                  <a:cubicBezTo>
                    <a:pt x="1728" y="1511"/>
                    <a:pt x="1728" y="1511"/>
                    <a:pt x="1728" y="1511"/>
                  </a:cubicBezTo>
                  <a:cubicBezTo>
                    <a:pt x="1564" y="1348"/>
                    <a:pt x="1472" y="1121"/>
                    <a:pt x="1476" y="890"/>
                  </a:cubicBezTo>
                  <a:cubicBezTo>
                    <a:pt x="1477" y="837"/>
                    <a:pt x="1471" y="783"/>
                    <a:pt x="1457" y="730"/>
                  </a:cubicBezTo>
                  <a:cubicBezTo>
                    <a:pt x="1403" y="517"/>
                    <a:pt x="1231" y="348"/>
                    <a:pt x="1017" y="300"/>
                  </a:cubicBezTo>
                  <a:cubicBezTo>
                    <a:pt x="962" y="288"/>
                    <a:pt x="906" y="283"/>
                    <a:pt x="853" y="285"/>
                  </a:cubicBezTo>
                  <a:cubicBezTo>
                    <a:pt x="1101" y="525"/>
                    <a:pt x="1101" y="525"/>
                    <a:pt x="1101" y="525"/>
                  </a:cubicBezTo>
                  <a:cubicBezTo>
                    <a:pt x="1181" y="601"/>
                    <a:pt x="1225" y="704"/>
                    <a:pt x="1226" y="815"/>
                  </a:cubicBezTo>
                  <a:cubicBezTo>
                    <a:pt x="1227" y="925"/>
                    <a:pt x="1184" y="1029"/>
                    <a:pt x="1106" y="1107"/>
                  </a:cubicBezTo>
                  <a:cubicBezTo>
                    <a:pt x="950" y="1263"/>
                    <a:pt x="677" y="1261"/>
                    <a:pt x="523" y="1102"/>
                  </a:cubicBezTo>
                  <a:cubicBezTo>
                    <a:pt x="285" y="854"/>
                    <a:pt x="285" y="854"/>
                    <a:pt x="285" y="854"/>
                  </a:cubicBezTo>
                  <a:cubicBezTo>
                    <a:pt x="282" y="908"/>
                    <a:pt x="287" y="963"/>
                    <a:pt x="299" y="1017"/>
                  </a:cubicBezTo>
                  <a:cubicBezTo>
                    <a:pt x="347" y="1231"/>
                    <a:pt x="516" y="1404"/>
                    <a:pt x="730" y="1458"/>
                  </a:cubicBezTo>
                  <a:cubicBezTo>
                    <a:pt x="780" y="1470"/>
                    <a:pt x="830" y="1477"/>
                    <a:pt x="880" y="1477"/>
                  </a:cubicBezTo>
                  <a:lnTo>
                    <a:pt x="902" y="14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33" name="TextBox 532"/>
          <p:cNvSpPr txBox="1"/>
          <p:nvPr/>
        </p:nvSpPr>
        <p:spPr>
          <a:xfrm>
            <a:off x="2742127" y="1296463"/>
            <a:ext cx="645115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Profile</a:t>
            </a:r>
          </a:p>
        </p:txBody>
      </p:sp>
      <p:sp>
        <p:nvSpPr>
          <p:cNvPr id="570" name="Freeform 26">
            <a:extLst>
              <a:ext uri="{FF2B5EF4-FFF2-40B4-BE49-F238E27FC236}">
                <a16:creationId xmlns:a16="http://schemas.microsoft.com/office/drawing/2014/main" id="{082EDD87-9E3F-4274-8D23-BB2AEE50798C}"/>
              </a:ext>
            </a:extLst>
          </p:cNvPr>
          <p:cNvSpPr>
            <a:spLocks noEditPoints="1"/>
          </p:cNvSpPr>
          <p:nvPr/>
        </p:nvSpPr>
        <p:spPr bwMode="auto">
          <a:xfrm>
            <a:off x="2255002" y="1202876"/>
            <a:ext cx="407542" cy="430841"/>
          </a:xfrm>
          <a:custGeom>
            <a:avLst/>
            <a:gdLst>
              <a:gd name="T0" fmla="*/ 1684 w 1736"/>
              <a:gd name="T1" fmla="*/ 467 h 1854"/>
              <a:gd name="T2" fmla="*/ 906 w 1736"/>
              <a:gd name="T3" fmla="*/ 14 h 1854"/>
              <a:gd name="T4" fmla="*/ 828 w 1736"/>
              <a:gd name="T5" fmla="*/ 14 h 1854"/>
              <a:gd name="T6" fmla="*/ 51 w 1736"/>
              <a:gd name="T7" fmla="*/ 467 h 1854"/>
              <a:gd name="T8" fmla="*/ 51 w 1736"/>
              <a:gd name="T9" fmla="*/ 601 h 1854"/>
              <a:gd name="T10" fmla="*/ 867 w 1736"/>
              <a:gd name="T11" fmla="*/ 1078 h 1854"/>
              <a:gd name="T12" fmla="*/ 1684 w 1736"/>
              <a:gd name="T13" fmla="*/ 601 h 1854"/>
              <a:gd name="T14" fmla="*/ 1684 w 1736"/>
              <a:gd name="T15" fmla="*/ 467 h 1854"/>
              <a:gd name="T16" fmla="*/ 867 w 1736"/>
              <a:gd name="T17" fmla="*/ 171 h 1854"/>
              <a:gd name="T18" fmla="*/ 1491 w 1736"/>
              <a:gd name="T19" fmla="*/ 534 h 1854"/>
              <a:gd name="T20" fmla="*/ 867 w 1736"/>
              <a:gd name="T21" fmla="*/ 898 h 1854"/>
              <a:gd name="T22" fmla="*/ 244 w 1736"/>
              <a:gd name="T23" fmla="*/ 534 h 1854"/>
              <a:gd name="T24" fmla="*/ 867 w 1736"/>
              <a:gd name="T25" fmla="*/ 171 h 1854"/>
              <a:gd name="T26" fmla="*/ 24 w 1736"/>
              <a:gd name="T27" fmla="*/ 942 h 1854"/>
              <a:gd name="T28" fmla="*/ 24 w 1736"/>
              <a:gd name="T29" fmla="*/ 942 h 1854"/>
              <a:gd name="T30" fmla="*/ 63 w 1736"/>
              <a:gd name="T31" fmla="*/ 1009 h 1854"/>
              <a:gd name="T32" fmla="*/ 867 w 1736"/>
              <a:gd name="T33" fmla="*/ 1466 h 1854"/>
              <a:gd name="T34" fmla="*/ 1681 w 1736"/>
              <a:gd name="T35" fmla="*/ 1009 h 1854"/>
              <a:gd name="T36" fmla="*/ 1719 w 1736"/>
              <a:gd name="T37" fmla="*/ 942 h 1854"/>
              <a:gd name="T38" fmla="*/ 1719 w 1736"/>
              <a:gd name="T39" fmla="*/ 942 h 1854"/>
              <a:gd name="T40" fmla="*/ 1603 w 1736"/>
              <a:gd name="T41" fmla="*/ 875 h 1854"/>
              <a:gd name="T42" fmla="*/ 867 w 1736"/>
              <a:gd name="T43" fmla="*/ 1286 h 1854"/>
              <a:gd name="T44" fmla="*/ 141 w 1736"/>
              <a:gd name="T45" fmla="*/ 875 h 1854"/>
              <a:gd name="T46" fmla="*/ 24 w 1736"/>
              <a:gd name="T47" fmla="*/ 942 h 1854"/>
              <a:gd name="T48" fmla="*/ 24 w 1736"/>
              <a:gd name="T49" fmla="*/ 1330 h 1854"/>
              <a:gd name="T50" fmla="*/ 24 w 1736"/>
              <a:gd name="T51" fmla="*/ 1330 h 1854"/>
              <a:gd name="T52" fmla="*/ 63 w 1736"/>
              <a:gd name="T53" fmla="*/ 1397 h 1854"/>
              <a:gd name="T54" fmla="*/ 867 w 1736"/>
              <a:gd name="T55" fmla="*/ 1854 h 1854"/>
              <a:gd name="T56" fmla="*/ 1681 w 1736"/>
              <a:gd name="T57" fmla="*/ 1397 h 1854"/>
              <a:gd name="T58" fmla="*/ 1719 w 1736"/>
              <a:gd name="T59" fmla="*/ 1330 h 1854"/>
              <a:gd name="T60" fmla="*/ 1719 w 1736"/>
              <a:gd name="T61" fmla="*/ 1330 h 1854"/>
              <a:gd name="T62" fmla="*/ 1603 w 1736"/>
              <a:gd name="T63" fmla="*/ 1263 h 1854"/>
              <a:gd name="T64" fmla="*/ 867 w 1736"/>
              <a:gd name="T65" fmla="*/ 1674 h 1854"/>
              <a:gd name="T66" fmla="*/ 141 w 1736"/>
              <a:gd name="T67" fmla="*/ 1263 h 1854"/>
              <a:gd name="T68" fmla="*/ 24 w 1736"/>
              <a:gd name="T69" fmla="*/ 1330 h 18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736" h="1854">
                <a:moveTo>
                  <a:pt x="1684" y="467"/>
                </a:moveTo>
                <a:cubicBezTo>
                  <a:pt x="906" y="14"/>
                  <a:pt x="906" y="14"/>
                  <a:pt x="906" y="14"/>
                </a:cubicBezTo>
                <a:cubicBezTo>
                  <a:pt x="882" y="0"/>
                  <a:pt x="852" y="0"/>
                  <a:pt x="828" y="14"/>
                </a:cubicBezTo>
                <a:cubicBezTo>
                  <a:pt x="51" y="467"/>
                  <a:pt x="51" y="467"/>
                  <a:pt x="51" y="467"/>
                </a:cubicBezTo>
                <a:cubicBezTo>
                  <a:pt x="0" y="497"/>
                  <a:pt x="0" y="571"/>
                  <a:pt x="51" y="601"/>
                </a:cubicBezTo>
                <a:cubicBezTo>
                  <a:pt x="867" y="1078"/>
                  <a:pt x="867" y="1078"/>
                  <a:pt x="867" y="1078"/>
                </a:cubicBezTo>
                <a:cubicBezTo>
                  <a:pt x="1684" y="601"/>
                  <a:pt x="1684" y="601"/>
                  <a:pt x="1684" y="601"/>
                </a:cubicBezTo>
                <a:cubicBezTo>
                  <a:pt x="1736" y="571"/>
                  <a:pt x="1736" y="497"/>
                  <a:pt x="1684" y="467"/>
                </a:cubicBezTo>
                <a:close/>
                <a:moveTo>
                  <a:pt x="867" y="171"/>
                </a:moveTo>
                <a:cubicBezTo>
                  <a:pt x="1491" y="534"/>
                  <a:pt x="1491" y="534"/>
                  <a:pt x="1491" y="534"/>
                </a:cubicBezTo>
                <a:cubicBezTo>
                  <a:pt x="867" y="898"/>
                  <a:pt x="867" y="898"/>
                  <a:pt x="867" y="898"/>
                </a:cubicBezTo>
                <a:cubicBezTo>
                  <a:pt x="244" y="534"/>
                  <a:pt x="244" y="534"/>
                  <a:pt x="244" y="534"/>
                </a:cubicBezTo>
                <a:lnTo>
                  <a:pt x="867" y="171"/>
                </a:lnTo>
                <a:close/>
                <a:moveTo>
                  <a:pt x="24" y="942"/>
                </a:moveTo>
                <a:cubicBezTo>
                  <a:pt x="24" y="942"/>
                  <a:pt x="24" y="942"/>
                  <a:pt x="24" y="942"/>
                </a:cubicBezTo>
                <a:cubicBezTo>
                  <a:pt x="24" y="970"/>
                  <a:pt x="39" y="995"/>
                  <a:pt x="63" y="1009"/>
                </a:cubicBezTo>
                <a:cubicBezTo>
                  <a:pt x="867" y="1466"/>
                  <a:pt x="867" y="1466"/>
                  <a:pt x="867" y="1466"/>
                </a:cubicBezTo>
                <a:cubicBezTo>
                  <a:pt x="1681" y="1009"/>
                  <a:pt x="1681" y="1009"/>
                  <a:pt x="1681" y="1009"/>
                </a:cubicBezTo>
                <a:cubicBezTo>
                  <a:pt x="1705" y="995"/>
                  <a:pt x="1719" y="970"/>
                  <a:pt x="1719" y="942"/>
                </a:cubicBezTo>
                <a:cubicBezTo>
                  <a:pt x="1719" y="942"/>
                  <a:pt x="1719" y="942"/>
                  <a:pt x="1719" y="942"/>
                </a:cubicBezTo>
                <a:cubicBezTo>
                  <a:pt x="1719" y="882"/>
                  <a:pt x="1655" y="845"/>
                  <a:pt x="1603" y="875"/>
                </a:cubicBezTo>
                <a:cubicBezTo>
                  <a:pt x="867" y="1286"/>
                  <a:pt x="867" y="1286"/>
                  <a:pt x="867" y="1286"/>
                </a:cubicBezTo>
                <a:cubicBezTo>
                  <a:pt x="141" y="875"/>
                  <a:pt x="141" y="875"/>
                  <a:pt x="141" y="875"/>
                </a:cubicBezTo>
                <a:cubicBezTo>
                  <a:pt x="89" y="845"/>
                  <a:pt x="24" y="882"/>
                  <a:pt x="24" y="942"/>
                </a:cubicBezTo>
                <a:close/>
                <a:moveTo>
                  <a:pt x="24" y="1330"/>
                </a:moveTo>
                <a:cubicBezTo>
                  <a:pt x="24" y="1330"/>
                  <a:pt x="24" y="1330"/>
                  <a:pt x="24" y="1330"/>
                </a:cubicBezTo>
                <a:cubicBezTo>
                  <a:pt x="24" y="1357"/>
                  <a:pt x="39" y="1383"/>
                  <a:pt x="63" y="1397"/>
                </a:cubicBezTo>
                <a:cubicBezTo>
                  <a:pt x="867" y="1854"/>
                  <a:pt x="867" y="1854"/>
                  <a:pt x="867" y="1854"/>
                </a:cubicBezTo>
                <a:cubicBezTo>
                  <a:pt x="1681" y="1397"/>
                  <a:pt x="1681" y="1397"/>
                  <a:pt x="1681" y="1397"/>
                </a:cubicBezTo>
                <a:cubicBezTo>
                  <a:pt x="1705" y="1383"/>
                  <a:pt x="1719" y="1357"/>
                  <a:pt x="1719" y="1330"/>
                </a:cubicBezTo>
                <a:cubicBezTo>
                  <a:pt x="1719" y="1330"/>
                  <a:pt x="1719" y="1330"/>
                  <a:pt x="1719" y="1330"/>
                </a:cubicBezTo>
                <a:cubicBezTo>
                  <a:pt x="1719" y="1270"/>
                  <a:pt x="1655" y="1233"/>
                  <a:pt x="1603" y="1263"/>
                </a:cubicBezTo>
                <a:cubicBezTo>
                  <a:pt x="867" y="1674"/>
                  <a:pt x="867" y="1674"/>
                  <a:pt x="867" y="1674"/>
                </a:cubicBezTo>
                <a:cubicBezTo>
                  <a:pt x="141" y="1263"/>
                  <a:pt x="141" y="1263"/>
                  <a:pt x="141" y="1263"/>
                </a:cubicBezTo>
                <a:cubicBezTo>
                  <a:pt x="89" y="1233"/>
                  <a:pt x="24" y="1270"/>
                  <a:pt x="24" y="1330"/>
                </a:cubicBezTo>
                <a:close/>
              </a:path>
            </a:pathLst>
          </a:custGeom>
          <a:solidFill>
            <a:schemeClr val="accent1"/>
          </a:solidFill>
          <a:ln w="3175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02" name="Freeform 15">
            <a:extLst>
              <a:ext uri="{FF2B5EF4-FFF2-40B4-BE49-F238E27FC236}">
                <a16:creationId xmlns:a16="http://schemas.microsoft.com/office/drawing/2014/main" id="{6E2A4F39-A231-4903-8E60-18486F93A330}"/>
              </a:ext>
            </a:extLst>
          </p:cNvPr>
          <p:cNvSpPr>
            <a:spLocks noEditPoints="1"/>
          </p:cNvSpPr>
          <p:nvPr/>
        </p:nvSpPr>
        <p:spPr bwMode="auto">
          <a:xfrm>
            <a:off x="8694827" y="1173448"/>
            <a:ext cx="564205" cy="489696"/>
          </a:xfrm>
          <a:custGeom>
            <a:avLst/>
            <a:gdLst>
              <a:gd name="T0" fmla="*/ 3896 w 4315"/>
              <a:gd name="T1" fmla="*/ 1398 h 3757"/>
              <a:gd name="T2" fmla="*/ 4315 w 4315"/>
              <a:gd name="T3" fmla="*/ 526 h 3757"/>
              <a:gd name="T4" fmla="*/ 3417 w 4315"/>
              <a:gd name="T5" fmla="*/ 154 h 3757"/>
              <a:gd name="T6" fmla="*/ 1258 w 4315"/>
              <a:gd name="T7" fmla="*/ 384 h 3757"/>
              <a:gd name="T8" fmla="*/ 576 w 4315"/>
              <a:gd name="T9" fmla="*/ 204 h 3757"/>
              <a:gd name="T10" fmla="*/ 718 w 4315"/>
              <a:gd name="T11" fmla="*/ 873 h 3757"/>
              <a:gd name="T12" fmla="*/ 177 w 4315"/>
              <a:gd name="T13" fmla="*/ 2712 h 3757"/>
              <a:gd name="T14" fmla="*/ 602 w 4315"/>
              <a:gd name="T15" fmla="*/ 3740 h 3757"/>
              <a:gd name="T16" fmla="*/ 2192 w 4315"/>
              <a:gd name="T17" fmla="*/ 3441 h 3757"/>
              <a:gd name="T18" fmla="*/ 3704 w 4315"/>
              <a:gd name="T19" fmla="*/ 3757 h 3757"/>
              <a:gd name="T20" fmla="*/ 4136 w 4315"/>
              <a:gd name="T21" fmla="*/ 2714 h 3757"/>
              <a:gd name="T22" fmla="*/ 4172 w 4315"/>
              <a:gd name="T23" fmla="*/ 504 h 3757"/>
              <a:gd name="T24" fmla="*/ 3789 w 4315"/>
              <a:gd name="T25" fmla="*/ 121 h 3757"/>
              <a:gd name="T26" fmla="*/ 3263 w 4315"/>
              <a:gd name="T27" fmla="*/ 526 h 3757"/>
              <a:gd name="T28" fmla="*/ 2581 w 4315"/>
              <a:gd name="T29" fmla="*/ 1995 h 3757"/>
              <a:gd name="T30" fmla="*/ 2452 w 4315"/>
              <a:gd name="T31" fmla="*/ 865 h 3757"/>
              <a:gd name="T32" fmla="*/ 1404 w 4315"/>
              <a:gd name="T33" fmla="*/ 873 h 3757"/>
              <a:gd name="T34" fmla="*/ 1929 w 4315"/>
              <a:gd name="T35" fmla="*/ 1917 h 3757"/>
              <a:gd name="T36" fmla="*/ 2470 w 4315"/>
              <a:gd name="T37" fmla="*/ 1375 h 3757"/>
              <a:gd name="T38" fmla="*/ 855 w 4315"/>
              <a:gd name="T39" fmla="*/ 245 h 3757"/>
              <a:gd name="T40" fmla="*/ 613 w 4315"/>
              <a:gd name="T41" fmla="*/ 487 h 3757"/>
              <a:gd name="T42" fmla="*/ 1104 w 4315"/>
              <a:gd name="T43" fmla="*/ 822 h 3757"/>
              <a:gd name="T44" fmla="*/ 1412 w 4315"/>
              <a:gd name="T45" fmla="*/ 1906 h 3757"/>
              <a:gd name="T46" fmla="*/ 924 w 4315"/>
              <a:gd name="T47" fmla="*/ 2628 h 3757"/>
              <a:gd name="T48" fmla="*/ 597 w 4315"/>
              <a:gd name="T49" fmla="*/ 3591 h 3757"/>
              <a:gd name="T50" fmla="*/ 1045 w 4315"/>
              <a:gd name="T51" fmla="*/ 3143 h 3757"/>
              <a:gd name="T52" fmla="*/ 1374 w 4315"/>
              <a:gd name="T53" fmla="*/ 2278 h 3757"/>
              <a:gd name="T54" fmla="*/ 2347 w 4315"/>
              <a:gd name="T55" fmla="*/ 1993 h 3757"/>
              <a:gd name="T56" fmla="*/ 2098 w 4315"/>
              <a:gd name="T57" fmla="*/ 2197 h 3757"/>
              <a:gd name="T58" fmla="*/ 1708 w 4315"/>
              <a:gd name="T59" fmla="*/ 2724 h 3757"/>
              <a:gd name="T60" fmla="*/ 1047 w 4315"/>
              <a:gd name="T61" fmla="*/ 2731 h 3757"/>
              <a:gd name="T62" fmla="*/ 1826 w 4315"/>
              <a:gd name="T63" fmla="*/ 2605 h 3757"/>
              <a:gd name="T64" fmla="*/ 3093 w 4315"/>
              <a:gd name="T65" fmla="*/ 3146 h 3757"/>
              <a:gd name="T66" fmla="*/ 1187 w 4315"/>
              <a:gd name="T67" fmla="*/ 3285 h 3757"/>
              <a:gd name="T68" fmla="*/ 1460 w 4315"/>
              <a:gd name="T69" fmla="*/ 2972 h 3757"/>
              <a:gd name="T70" fmla="*/ 2098 w 4315"/>
              <a:gd name="T71" fmla="*/ 3013 h 3757"/>
              <a:gd name="T72" fmla="*/ 2469 w 4315"/>
              <a:gd name="T73" fmla="*/ 2434 h 3757"/>
              <a:gd name="T74" fmla="*/ 3201 w 4315"/>
              <a:gd name="T75" fmla="*/ 2800 h 3757"/>
              <a:gd name="T76" fmla="*/ 3197 w 4315"/>
              <a:gd name="T77" fmla="*/ 1395 h 3757"/>
              <a:gd name="T78" fmla="*/ 3738 w 4315"/>
              <a:gd name="T79" fmla="*/ 1523 h 3757"/>
              <a:gd name="T80" fmla="*/ 3704 w 4315"/>
              <a:gd name="T81" fmla="*/ 2535 h 3757"/>
              <a:gd name="T82" fmla="*/ 2699 w 4315"/>
              <a:gd name="T83" fmla="*/ 2105 h 3757"/>
              <a:gd name="T84" fmla="*/ 3716 w 4315"/>
              <a:gd name="T85" fmla="*/ 2695 h 37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4315" h="3757">
                <a:moveTo>
                  <a:pt x="3953" y="2588"/>
                </a:moveTo>
                <a:cubicBezTo>
                  <a:pt x="3941" y="2356"/>
                  <a:pt x="3941" y="2356"/>
                  <a:pt x="3941" y="2356"/>
                </a:cubicBezTo>
                <a:cubicBezTo>
                  <a:pt x="3896" y="1398"/>
                  <a:pt x="3896" y="1398"/>
                  <a:pt x="3896" y="1398"/>
                </a:cubicBezTo>
                <a:cubicBezTo>
                  <a:pt x="3880" y="1044"/>
                  <a:pt x="3880" y="1044"/>
                  <a:pt x="3880" y="1044"/>
                </a:cubicBezTo>
                <a:cubicBezTo>
                  <a:pt x="3989" y="1025"/>
                  <a:pt x="4086" y="972"/>
                  <a:pt x="4161" y="897"/>
                </a:cubicBezTo>
                <a:cubicBezTo>
                  <a:pt x="4256" y="802"/>
                  <a:pt x="4315" y="671"/>
                  <a:pt x="4315" y="526"/>
                </a:cubicBezTo>
                <a:cubicBezTo>
                  <a:pt x="4315" y="381"/>
                  <a:pt x="4256" y="249"/>
                  <a:pt x="4161" y="154"/>
                </a:cubicBezTo>
                <a:cubicBezTo>
                  <a:pt x="4066" y="59"/>
                  <a:pt x="3934" y="0"/>
                  <a:pt x="3789" y="0"/>
                </a:cubicBezTo>
                <a:cubicBezTo>
                  <a:pt x="3644" y="0"/>
                  <a:pt x="3513" y="59"/>
                  <a:pt x="3417" y="154"/>
                </a:cubicBezTo>
                <a:cubicBezTo>
                  <a:pt x="3358" y="213"/>
                  <a:pt x="3313" y="286"/>
                  <a:pt x="3288" y="367"/>
                </a:cubicBezTo>
                <a:cubicBezTo>
                  <a:pt x="2309" y="375"/>
                  <a:pt x="2309" y="375"/>
                  <a:pt x="2309" y="375"/>
                </a:cubicBezTo>
                <a:cubicBezTo>
                  <a:pt x="1258" y="384"/>
                  <a:pt x="1258" y="384"/>
                  <a:pt x="1258" y="384"/>
                </a:cubicBezTo>
                <a:cubicBezTo>
                  <a:pt x="1239" y="315"/>
                  <a:pt x="1202" y="253"/>
                  <a:pt x="1153" y="204"/>
                </a:cubicBezTo>
                <a:cubicBezTo>
                  <a:pt x="1079" y="130"/>
                  <a:pt x="977" y="84"/>
                  <a:pt x="864" y="84"/>
                </a:cubicBezTo>
                <a:cubicBezTo>
                  <a:pt x="752" y="84"/>
                  <a:pt x="650" y="130"/>
                  <a:pt x="576" y="204"/>
                </a:cubicBezTo>
                <a:cubicBezTo>
                  <a:pt x="502" y="278"/>
                  <a:pt x="456" y="380"/>
                  <a:pt x="456" y="492"/>
                </a:cubicBezTo>
                <a:cubicBezTo>
                  <a:pt x="456" y="605"/>
                  <a:pt x="502" y="707"/>
                  <a:pt x="576" y="781"/>
                </a:cubicBezTo>
                <a:cubicBezTo>
                  <a:pt x="616" y="821"/>
                  <a:pt x="664" y="852"/>
                  <a:pt x="718" y="873"/>
                </a:cubicBezTo>
                <a:cubicBezTo>
                  <a:pt x="580" y="1922"/>
                  <a:pt x="580" y="1922"/>
                  <a:pt x="580" y="1922"/>
                </a:cubicBezTo>
                <a:cubicBezTo>
                  <a:pt x="499" y="2544"/>
                  <a:pt x="499" y="2544"/>
                  <a:pt x="499" y="2544"/>
                </a:cubicBezTo>
                <a:cubicBezTo>
                  <a:pt x="374" y="2566"/>
                  <a:pt x="263" y="2626"/>
                  <a:pt x="177" y="2712"/>
                </a:cubicBezTo>
                <a:cubicBezTo>
                  <a:pt x="68" y="2821"/>
                  <a:pt x="0" y="2971"/>
                  <a:pt x="0" y="3138"/>
                </a:cubicBezTo>
                <a:cubicBezTo>
                  <a:pt x="0" y="3304"/>
                  <a:pt x="68" y="3454"/>
                  <a:pt x="177" y="3563"/>
                </a:cubicBezTo>
                <a:cubicBezTo>
                  <a:pt x="286" y="3672"/>
                  <a:pt x="436" y="3740"/>
                  <a:pt x="602" y="3740"/>
                </a:cubicBezTo>
                <a:cubicBezTo>
                  <a:pt x="769" y="3740"/>
                  <a:pt x="919" y="3672"/>
                  <a:pt x="1028" y="3563"/>
                </a:cubicBezTo>
                <a:cubicBezTo>
                  <a:pt x="1064" y="3528"/>
                  <a:pt x="1095" y="3488"/>
                  <a:pt x="1120" y="3445"/>
                </a:cubicBezTo>
                <a:cubicBezTo>
                  <a:pt x="2192" y="3441"/>
                  <a:pt x="2192" y="3441"/>
                  <a:pt x="2192" y="3441"/>
                </a:cubicBezTo>
                <a:cubicBezTo>
                  <a:pt x="3168" y="3438"/>
                  <a:pt x="3168" y="3438"/>
                  <a:pt x="3168" y="3438"/>
                </a:cubicBezTo>
                <a:cubicBezTo>
                  <a:pt x="3196" y="3490"/>
                  <a:pt x="3231" y="3537"/>
                  <a:pt x="3272" y="3578"/>
                </a:cubicBezTo>
                <a:cubicBezTo>
                  <a:pt x="3383" y="3688"/>
                  <a:pt x="3536" y="3757"/>
                  <a:pt x="3704" y="3757"/>
                </a:cubicBezTo>
                <a:cubicBezTo>
                  <a:pt x="3873" y="3757"/>
                  <a:pt x="4025" y="3688"/>
                  <a:pt x="4136" y="3578"/>
                </a:cubicBezTo>
                <a:cubicBezTo>
                  <a:pt x="4247" y="3467"/>
                  <a:pt x="4315" y="3314"/>
                  <a:pt x="4315" y="3146"/>
                </a:cubicBezTo>
                <a:cubicBezTo>
                  <a:pt x="4315" y="2978"/>
                  <a:pt x="4247" y="2825"/>
                  <a:pt x="4136" y="2714"/>
                </a:cubicBezTo>
                <a:cubicBezTo>
                  <a:pt x="4083" y="2662"/>
                  <a:pt x="4021" y="2619"/>
                  <a:pt x="3953" y="2588"/>
                </a:cubicBezTo>
                <a:close/>
                <a:moveTo>
                  <a:pt x="3789" y="121"/>
                </a:moveTo>
                <a:cubicBezTo>
                  <a:pt x="4000" y="121"/>
                  <a:pt x="4172" y="293"/>
                  <a:pt x="4172" y="504"/>
                </a:cubicBezTo>
                <a:cubicBezTo>
                  <a:pt x="4172" y="715"/>
                  <a:pt x="4000" y="886"/>
                  <a:pt x="3789" y="886"/>
                </a:cubicBezTo>
                <a:cubicBezTo>
                  <a:pt x="3578" y="886"/>
                  <a:pt x="3407" y="715"/>
                  <a:pt x="3407" y="504"/>
                </a:cubicBezTo>
                <a:cubicBezTo>
                  <a:pt x="3407" y="293"/>
                  <a:pt x="3578" y="121"/>
                  <a:pt x="3789" y="121"/>
                </a:cubicBezTo>
                <a:close/>
                <a:moveTo>
                  <a:pt x="1269" y="543"/>
                </a:moveTo>
                <a:cubicBezTo>
                  <a:pt x="2332" y="534"/>
                  <a:pt x="2332" y="534"/>
                  <a:pt x="2332" y="534"/>
                </a:cubicBezTo>
                <a:cubicBezTo>
                  <a:pt x="3263" y="526"/>
                  <a:pt x="3263" y="526"/>
                  <a:pt x="3263" y="526"/>
                </a:cubicBezTo>
                <a:cubicBezTo>
                  <a:pt x="3263" y="651"/>
                  <a:pt x="3307" y="766"/>
                  <a:pt x="3380" y="856"/>
                </a:cubicBezTo>
                <a:cubicBezTo>
                  <a:pt x="3097" y="1259"/>
                  <a:pt x="3097" y="1259"/>
                  <a:pt x="3097" y="1259"/>
                </a:cubicBezTo>
                <a:cubicBezTo>
                  <a:pt x="2581" y="1995"/>
                  <a:pt x="2581" y="1995"/>
                  <a:pt x="2581" y="1995"/>
                </a:cubicBezTo>
                <a:cubicBezTo>
                  <a:pt x="2469" y="1889"/>
                  <a:pt x="2469" y="1889"/>
                  <a:pt x="2469" y="1889"/>
                </a:cubicBezTo>
                <a:cubicBezTo>
                  <a:pt x="2592" y="1757"/>
                  <a:pt x="2668" y="1580"/>
                  <a:pt x="2668" y="1385"/>
                </a:cubicBezTo>
                <a:cubicBezTo>
                  <a:pt x="2668" y="1182"/>
                  <a:pt x="2586" y="998"/>
                  <a:pt x="2452" y="865"/>
                </a:cubicBezTo>
                <a:cubicBezTo>
                  <a:pt x="2319" y="732"/>
                  <a:pt x="2135" y="649"/>
                  <a:pt x="1932" y="649"/>
                </a:cubicBezTo>
                <a:cubicBezTo>
                  <a:pt x="1729" y="649"/>
                  <a:pt x="1545" y="732"/>
                  <a:pt x="1412" y="865"/>
                </a:cubicBezTo>
                <a:cubicBezTo>
                  <a:pt x="1409" y="868"/>
                  <a:pt x="1407" y="871"/>
                  <a:pt x="1404" y="873"/>
                </a:cubicBezTo>
                <a:cubicBezTo>
                  <a:pt x="1216" y="699"/>
                  <a:pt x="1216" y="699"/>
                  <a:pt x="1216" y="699"/>
                </a:cubicBezTo>
                <a:cubicBezTo>
                  <a:pt x="1244" y="652"/>
                  <a:pt x="1262" y="599"/>
                  <a:pt x="1269" y="543"/>
                </a:cubicBezTo>
                <a:close/>
                <a:moveTo>
                  <a:pt x="1929" y="1917"/>
                </a:moveTo>
                <a:cubicBezTo>
                  <a:pt x="1630" y="1917"/>
                  <a:pt x="1388" y="1674"/>
                  <a:pt x="1388" y="1375"/>
                </a:cubicBezTo>
                <a:cubicBezTo>
                  <a:pt x="1388" y="1076"/>
                  <a:pt x="1630" y="834"/>
                  <a:pt x="1929" y="834"/>
                </a:cubicBezTo>
                <a:cubicBezTo>
                  <a:pt x="2228" y="834"/>
                  <a:pt x="2470" y="1076"/>
                  <a:pt x="2470" y="1375"/>
                </a:cubicBezTo>
                <a:cubicBezTo>
                  <a:pt x="2470" y="1674"/>
                  <a:pt x="2228" y="1917"/>
                  <a:pt x="1929" y="1917"/>
                </a:cubicBezTo>
                <a:close/>
                <a:moveTo>
                  <a:pt x="613" y="487"/>
                </a:moveTo>
                <a:cubicBezTo>
                  <a:pt x="613" y="353"/>
                  <a:pt x="721" y="245"/>
                  <a:pt x="855" y="245"/>
                </a:cubicBezTo>
                <a:cubicBezTo>
                  <a:pt x="989" y="245"/>
                  <a:pt x="1098" y="353"/>
                  <a:pt x="1098" y="487"/>
                </a:cubicBezTo>
                <a:cubicBezTo>
                  <a:pt x="1098" y="621"/>
                  <a:pt x="989" y="730"/>
                  <a:pt x="855" y="730"/>
                </a:cubicBezTo>
                <a:cubicBezTo>
                  <a:pt x="721" y="730"/>
                  <a:pt x="613" y="621"/>
                  <a:pt x="613" y="487"/>
                </a:cubicBezTo>
                <a:close/>
                <a:moveTo>
                  <a:pt x="749" y="1866"/>
                </a:moveTo>
                <a:cubicBezTo>
                  <a:pt x="875" y="900"/>
                  <a:pt x="875" y="900"/>
                  <a:pt x="875" y="900"/>
                </a:cubicBezTo>
                <a:cubicBezTo>
                  <a:pt x="961" y="898"/>
                  <a:pt x="1040" y="869"/>
                  <a:pt x="1104" y="822"/>
                </a:cubicBezTo>
                <a:cubicBezTo>
                  <a:pt x="1301" y="1007"/>
                  <a:pt x="1301" y="1007"/>
                  <a:pt x="1301" y="1007"/>
                </a:cubicBezTo>
                <a:cubicBezTo>
                  <a:pt x="1234" y="1118"/>
                  <a:pt x="1196" y="1247"/>
                  <a:pt x="1196" y="1385"/>
                </a:cubicBezTo>
                <a:cubicBezTo>
                  <a:pt x="1196" y="1588"/>
                  <a:pt x="1279" y="1772"/>
                  <a:pt x="1412" y="1906"/>
                </a:cubicBezTo>
                <a:cubicBezTo>
                  <a:pt x="1418" y="1912"/>
                  <a:pt x="1425" y="1918"/>
                  <a:pt x="1432" y="1924"/>
                </a:cubicBezTo>
                <a:cubicBezTo>
                  <a:pt x="1180" y="2273"/>
                  <a:pt x="1180" y="2273"/>
                  <a:pt x="1180" y="2273"/>
                </a:cubicBezTo>
                <a:cubicBezTo>
                  <a:pt x="924" y="2628"/>
                  <a:pt x="924" y="2628"/>
                  <a:pt x="924" y="2628"/>
                </a:cubicBezTo>
                <a:cubicBezTo>
                  <a:pt x="846" y="2579"/>
                  <a:pt x="757" y="2547"/>
                  <a:pt x="661" y="2538"/>
                </a:cubicBezTo>
                <a:lnTo>
                  <a:pt x="749" y="1866"/>
                </a:lnTo>
                <a:close/>
                <a:moveTo>
                  <a:pt x="597" y="3591"/>
                </a:moveTo>
                <a:cubicBezTo>
                  <a:pt x="349" y="3591"/>
                  <a:pt x="149" y="3390"/>
                  <a:pt x="149" y="3143"/>
                </a:cubicBezTo>
                <a:cubicBezTo>
                  <a:pt x="149" y="2895"/>
                  <a:pt x="349" y="2695"/>
                  <a:pt x="597" y="2695"/>
                </a:cubicBezTo>
                <a:cubicBezTo>
                  <a:pt x="844" y="2695"/>
                  <a:pt x="1045" y="2895"/>
                  <a:pt x="1045" y="3143"/>
                </a:cubicBezTo>
                <a:cubicBezTo>
                  <a:pt x="1045" y="3390"/>
                  <a:pt x="844" y="3591"/>
                  <a:pt x="597" y="3591"/>
                </a:cubicBezTo>
                <a:close/>
                <a:moveTo>
                  <a:pt x="1047" y="2731"/>
                </a:moveTo>
                <a:cubicBezTo>
                  <a:pt x="1374" y="2278"/>
                  <a:pt x="1374" y="2278"/>
                  <a:pt x="1374" y="2278"/>
                </a:cubicBezTo>
                <a:cubicBezTo>
                  <a:pt x="1560" y="2020"/>
                  <a:pt x="1560" y="2020"/>
                  <a:pt x="1560" y="2020"/>
                </a:cubicBezTo>
                <a:cubicBezTo>
                  <a:pt x="1669" y="2084"/>
                  <a:pt x="1796" y="2121"/>
                  <a:pt x="1932" y="2121"/>
                </a:cubicBezTo>
                <a:cubicBezTo>
                  <a:pt x="2086" y="2121"/>
                  <a:pt x="2229" y="2074"/>
                  <a:pt x="2347" y="1993"/>
                </a:cubicBezTo>
                <a:cubicBezTo>
                  <a:pt x="2488" y="2126"/>
                  <a:pt x="2488" y="2126"/>
                  <a:pt x="2488" y="2126"/>
                </a:cubicBezTo>
                <a:cubicBezTo>
                  <a:pt x="2367" y="2298"/>
                  <a:pt x="2367" y="2298"/>
                  <a:pt x="2367" y="2298"/>
                </a:cubicBezTo>
                <a:cubicBezTo>
                  <a:pt x="2295" y="2235"/>
                  <a:pt x="2201" y="2197"/>
                  <a:pt x="2098" y="2197"/>
                </a:cubicBezTo>
                <a:cubicBezTo>
                  <a:pt x="1986" y="2197"/>
                  <a:pt x="1884" y="2243"/>
                  <a:pt x="1810" y="2317"/>
                </a:cubicBezTo>
                <a:cubicBezTo>
                  <a:pt x="1736" y="2391"/>
                  <a:pt x="1690" y="2493"/>
                  <a:pt x="1690" y="2605"/>
                </a:cubicBezTo>
                <a:cubicBezTo>
                  <a:pt x="1690" y="2647"/>
                  <a:pt x="1697" y="2686"/>
                  <a:pt x="1708" y="2724"/>
                </a:cubicBezTo>
                <a:cubicBezTo>
                  <a:pt x="1515" y="2785"/>
                  <a:pt x="1515" y="2785"/>
                  <a:pt x="1515" y="2785"/>
                </a:cubicBezTo>
                <a:cubicBezTo>
                  <a:pt x="1155" y="2898"/>
                  <a:pt x="1155" y="2898"/>
                  <a:pt x="1155" y="2898"/>
                </a:cubicBezTo>
                <a:cubicBezTo>
                  <a:pt x="1129" y="2837"/>
                  <a:pt x="1092" y="2780"/>
                  <a:pt x="1047" y="2731"/>
                </a:cubicBezTo>
                <a:close/>
                <a:moveTo>
                  <a:pt x="2365" y="2605"/>
                </a:moveTo>
                <a:cubicBezTo>
                  <a:pt x="2365" y="2754"/>
                  <a:pt x="2244" y="2875"/>
                  <a:pt x="2096" y="2875"/>
                </a:cubicBezTo>
                <a:cubicBezTo>
                  <a:pt x="1947" y="2875"/>
                  <a:pt x="1826" y="2754"/>
                  <a:pt x="1826" y="2605"/>
                </a:cubicBezTo>
                <a:cubicBezTo>
                  <a:pt x="1826" y="2457"/>
                  <a:pt x="1947" y="2336"/>
                  <a:pt x="2096" y="2336"/>
                </a:cubicBezTo>
                <a:cubicBezTo>
                  <a:pt x="2244" y="2336"/>
                  <a:pt x="2365" y="2457"/>
                  <a:pt x="2365" y="2605"/>
                </a:cubicBezTo>
                <a:close/>
                <a:moveTo>
                  <a:pt x="3093" y="3146"/>
                </a:moveTo>
                <a:cubicBezTo>
                  <a:pt x="3093" y="3192"/>
                  <a:pt x="3098" y="3236"/>
                  <a:pt x="3108" y="3279"/>
                </a:cubicBezTo>
                <a:cubicBezTo>
                  <a:pt x="2134" y="3282"/>
                  <a:pt x="2134" y="3282"/>
                  <a:pt x="2134" y="3282"/>
                </a:cubicBezTo>
                <a:cubicBezTo>
                  <a:pt x="1187" y="3285"/>
                  <a:pt x="1187" y="3285"/>
                  <a:pt x="1187" y="3285"/>
                </a:cubicBezTo>
                <a:cubicBezTo>
                  <a:pt x="1199" y="3238"/>
                  <a:pt x="1205" y="3189"/>
                  <a:pt x="1205" y="3138"/>
                </a:cubicBezTo>
                <a:cubicBezTo>
                  <a:pt x="1205" y="3109"/>
                  <a:pt x="1203" y="3082"/>
                  <a:pt x="1199" y="3054"/>
                </a:cubicBezTo>
                <a:cubicBezTo>
                  <a:pt x="1460" y="2972"/>
                  <a:pt x="1460" y="2972"/>
                  <a:pt x="1460" y="2972"/>
                </a:cubicBezTo>
                <a:cubicBezTo>
                  <a:pt x="1787" y="2869"/>
                  <a:pt x="1787" y="2869"/>
                  <a:pt x="1787" y="2869"/>
                </a:cubicBezTo>
                <a:cubicBezTo>
                  <a:pt x="1795" y="2877"/>
                  <a:pt x="1802" y="2886"/>
                  <a:pt x="1810" y="2894"/>
                </a:cubicBezTo>
                <a:cubicBezTo>
                  <a:pt x="1884" y="2967"/>
                  <a:pt x="1986" y="3013"/>
                  <a:pt x="2098" y="3013"/>
                </a:cubicBezTo>
                <a:cubicBezTo>
                  <a:pt x="2211" y="3013"/>
                  <a:pt x="2313" y="2967"/>
                  <a:pt x="2387" y="2894"/>
                </a:cubicBezTo>
                <a:cubicBezTo>
                  <a:pt x="2461" y="2820"/>
                  <a:pt x="2506" y="2718"/>
                  <a:pt x="2506" y="2605"/>
                </a:cubicBezTo>
                <a:cubicBezTo>
                  <a:pt x="2506" y="2544"/>
                  <a:pt x="2493" y="2486"/>
                  <a:pt x="2469" y="2434"/>
                </a:cubicBezTo>
                <a:cubicBezTo>
                  <a:pt x="2606" y="2239"/>
                  <a:pt x="2606" y="2239"/>
                  <a:pt x="2606" y="2239"/>
                </a:cubicBezTo>
                <a:cubicBezTo>
                  <a:pt x="3156" y="2758"/>
                  <a:pt x="3156" y="2758"/>
                  <a:pt x="3156" y="2758"/>
                </a:cubicBezTo>
                <a:cubicBezTo>
                  <a:pt x="3201" y="2800"/>
                  <a:pt x="3201" y="2800"/>
                  <a:pt x="3201" y="2800"/>
                </a:cubicBezTo>
                <a:cubicBezTo>
                  <a:pt x="3133" y="2899"/>
                  <a:pt x="3093" y="3018"/>
                  <a:pt x="3093" y="3146"/>
                </a:cubicBezTo>
                <a:close/>
                <a:moveTo>
                  <a:pt x="2699" y="2105"/>
                </a:moveTo>
                <a:cubicBezTo>
                  <a:pt x="3197" y="1395"/>
                  <a:pt x="3197" y="1395"/>
                  <a:pt x="3197" y="1395"/>
                </a:cubicBezTo>
                <a:cubicBezTo>
                  <a:pt x="3499" y="964"/>
                  <a:pt x="3499" y="964"/>
                  <a:pt x="3499" y="964"/>
                </a:cubicBezTo>
                <a:cubicBezTo>
                  <a:pt x="3563" y="1006"/>
                  <a:pt x="3635" y="1035"/>
                  <a:pt x="3714" y="1046"/>
                </a:cubicBezTo>
                <a:cubicBezTo>
                  <a:pt x="3738" y="1523"/>
                  <a:pt x="3738" y="1523"/>
                  <a:pt x="3738" y="1523"/>
                </a:cubicBezTo>
                <a:cubicBezTo>
                  <a:pt x="3781" y="2362"/>
                  <a:pt x="3781" y="2362"/>
                  <a:pt x="3781" y="2362"/>
                </a:cubicBezTo>
                <a:cubicBezTo>
                  <a:pt x="3789" y="2541"/>
                  <a:pt x="3789" y="2541"/>
                  <a:pt x="3789" y="2541"/>
                </a:cubicBezTo>
                <a:cubicBezTo>
                  <a:pt x="3761" y="2537"/>
                  <a:pt x="3733" y="2535"/>
                  <a:pt x="3704" y="2535"/>
                </a:cubicBezTo>
                <a:cubicBezTo>
                  <a:pt x="3554" y="2535"/>
                  <a:pt x="3416" y="2590"/>
                  <a:pt x="3309" y="2680"/>
                </a:cubicBezTo>
                <a:cubicBezTo>
                  <a:pt x="3258" y="2632"/>
                  <a:pt x="3258" y="2632"/>
                  <a:pt x="3258" y="2632"/>
                </a:cubicBezTo>
                <a:lnTo>
                  <a:pt x="2699" y="2105"/>
                </a:lnTo>
                <a:close/>
                <a:moveTo>
                  <a:pt x="3716" y="3591"/>
                </a:moveTo>
                <a:cubicBezTo>
                  <a:pt x="3469" y="3591"/>
                  <a:pt x="3268" y="3390"/>
                  <a:pt x="3268" y="3143"/>
                </a:cubicBezTo>
                <a:cubicBezTo>
                  <a:pt x="3268" y="2895"/>
                  <a:pt x="3469" y="2695"/>
                  <a:pt x="3716" y="2695"/>
                </a:cubicBezTo>
                <a:cubicBezTo>
                  <a:pt x="3964" y="2695"/>
                  <a:pt x="4164" y="2895"/>
                  <a:pt x="4164" y="3143"/>
                </a:cubicBezTo>
                <a:cubicBezTo>
                  <a:pt x="4164" y="3390"/>
                  <a:pt x="3964" y="3591"/>
                  <a:pt x="3716" y="3591"/>
                </a:cubicBezTo>
                <a:close/>
              </a:path>
            </a:pathLst>
          </a:custGeom>
          <a:solidFill>
            <a:schemeClr val="accent1"/>
          </a:solidFill>
          <a:ln w="12700">
            <a:solidFill>
              <a:schemeClr val="accent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7" name="TextBox 546">
            <a:extLst>
              <a:ext uri="{FF2B5EF4-FFF2-40B4-BE49-F238E27FC236}">
                <a16:creationId xmlns:a16="http://schemas.microsoft.com/office/drawing/2014/main" id="{4076C8BB-DDC8-4A11-A780-98A0F918EF3D}"/>
              </a:ext>
            </a:extLst>
          </p:cNvPr>
          <p:cNvSpPr txBox="1"/>
          <p:nvPr/>
        </p:nvSpPr>
        <p:spPr>
          <a:xfrm>
            <a:off x="9337652" y="1296463"/>
            <a:ext cx="915297" cy="33855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Machine</a:t>
            </a: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</a:b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Learning</a:t>
            </a:r>
          </a:p>
        </p:txBody>
      </p:sp>
      <p:sp>
        <p:nvSpPr>
          <p:cNvPr id="549" name="Freeform 14"/>
          <p:cNvSpPr>
            <a:spLocks/>
          </p:cNvSpPr>
          <p:nvPr/>
        </p:nvSpPr>
        <p:spPr bwMode="auto">
          <a:xfrm>
            <a:off x="2007318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27" name="Freeform 14">
            <a:extLst>
              <a:ext uri="{FF2B5EF4-FFF2-40B4-BE49-F238E27FC236}">
                <a16:creationId xmlns:a16="http://schemas.microsoft.com/office/drawing/2014/main" id="{DD37B2DB-CD68-44FA-9F58-052511C6983C}"/>
              </a:ext>
            </a:extLst>
          </p:cNvPr>
          <p:cNvSpPr>
            <a:spLocks/>
          </p:cNvSpPr>
          <p:nvPr/>
        </p:nvSpPr>
        <p:spPr bwMode="auto">
          <a:xfrm>
            <a:off x="3407995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0" name="Freeform 14">
            <a:extLst>
              <a:ext uri="{FF2B5EF4-FFF2-40B4-BE49-F238E27FC236}">
                <a16:creationId xmlns:a16="http://schemas.microsoft.com/office/drawing/2014/main" id="{31CDF77C-9195-4874-A8CE-B126F60F24F1}"/>
              </a:ext>
            </a:extLst>
          </p:cNvPr>
          <p:cNvSpPr>
            <a:spLocks/>
          </p:cNvSpPr>
          <p:nvPr/>
        </p:nvSpPr>
        <p:spPr bwMode="auto">
          <a:xfrm>
            <a:off x="4789608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7" name="Freeform 14">
            <a:extLst>
              <a:ext uri="{FF2B5EF4-FFF2-40B4-BE49-F238E27FC236}">
                <a16:creationId xmlns:a16="http://schemas.microsoft.com/office/drawing/2014/main" id="{F0788F10-A1E0-4BB1-960F-F94A0CE86BE0}"/>
              </a:ext>
            </a:extLst>
          </p:cNvPr>
          <p:cNvSpPr>
            <a:spLocks/>
          </p:cNvSpPr>
          <p:nvPr/>
        </p:nvSpPr>
        <p:spPr bwMode="auto">
          <a:xfrm>
            <a:off x="6716782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50" name="Freeform 14">
            <a:extLst>
              <a:ext uri="{FF2B5EF4-FFF2-40B4-BE49-F238E27FC236}">
                <a16:creationId xmlns:a16="http://schemas.microsoft.com/office/drawing/2014/main" id="{1831246D-8028-4F5A-8A57-4C1C90927886}"/>
              </a:ext>
            </a:extLst>
          </p:cNvPr>
          <p:cNvSpPr>
            <a:spLocks/>
          </p:cNvSpPr>
          <p:nvPr/>
        </p:nvSpPr>
        <p:spPr bwMode="auto">
          <a:xfrm>
            <a:off x="10262365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36" name="Freeform 14">
            <a:extLst>
              <a:ext uri="{FF2B5EF4-FFF2-40B4-BE49-F238E27FC236}">
                <a16:creationId xmlns:a16="http://schemas.microsoft.com/office/drawing/2014/main" id="{713752E7-D692-40D7-8B05-B5207F1BD636}"/>
              </a:ext>
            </a:extLst>
          </p:cNvPr>
          <p:cNvSpPr>
            <a:spLocks/>
          </p:cNvSpPr>
          <p:nvPr/>
        </p:nvSpPr>
        <p:spPr bwMode="auto">
          <a:xfrm>
            <a:off x="8455164" y="1374300"/>
            <a:ext cx="111321" cy="182880"/>
          </a:xfrm>
          <a:custGeom>
            <a:avLst/>
            <a:gdLst>
              <a:gd name="T0" fmla="*/ 239 w 1332"/>
              <a:gd name="T1" fmla="*/ 2192 h 2192"/>
              <a:gd name="T2" fmla="*/ 84 w 1332"/>
              <a:gd name="T3" fmla="*/ 2128 h 2192"/>
              <a:gd name="T4" fmla="*/ 86 w 1332"/>
              <a:gd name="T5" fmla="*/ 1821 h 2192"/>
              <a:gd name="T6" fmla="*/ 806 w 1332"/>
              <a:gd name="T7" fmla="*/ 1107 h 2192"/>
              <a:gd name="T8" fmla="*/ 86 w 1332"/>
              <a:gd name="T9" fmla="*/ 393 h 2192"/>
              <a:gd name="T10" fmla="*/ 84 w 1332"/>
              <a:gd name="T11" fmla="*/ 86 h 2192"/>
              <a:gd name="T12" fmla="*/ 392 w 1332"/>
              <a:gd name="T13" fmla="*/ 85 h 2192"/>
              <a:gd name="T14" fmla="*/ 1268 w 1332"/>
              <a:gd name="T15" fmla="*/ 953 h 2192"/>
              <a:gd name="T16" fmla="*/ 1332 w 1332"/>
              <a:gd name="T17" fmla="*/ 1107 h 2192"/>
              <a:gd name="T18" fmla="*/ 1268 w 1332"/>
              <a:gd name="T19" fmla="*/ 1261 h 2192"/>
              <a:gd name="T20" fmla="*/ 392 w 1332"/>
              <a:gd name="T21" fmla="*/ 2129 h 2192"/>
              <a:gd name="T22" fmla="*/ 239 w 1332"/>
              <a:gd name="T23" fmla="*/ 2192 h 2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332" h="2192">
                <a:moveTo>
                  <a:pt x="239" y="2192"/>
                </a:moveTo>
                <a:cubicBezTo>
                  <a:pt x="183" y="2192"/>
                  <a:pt x="127" y="2171"/>
                  <a:pt x="84" y="2128"/>
                </a:cubicBezTo>
                <a:cubicBezTo>
                  <a:pt x="0" y="2043"/>
                  <a:pt x="1" y="1905"/>
                  <a:pt x="86" y="1821"/>
                </a:cubicBezTo>
                <a:cubicBezTo>
                  <a:pt x="806" y="1107"/>
                  <a:pt x="806" y="1107"/>
                  <a:pt x="806" y="1107"/>
                </a:cubicBezTo>
                <a:cubicBezTo>
                  <a:pt x="86" y="393"/>
                  <a:pt x="86" y="393"/>
                  <a:pt x="86" y="393"/>
                </a:cubicBezTo>
                <a:cubicBezTo>
                  <a:pt x="1" y="309"/>
                  <a:pt x="0" y="171"/>
                  <a:pt x="84" y="86"/>
                </a:cubicBezTo>
                <a:cubicBezTo>
                  <a:pt x="169" y="1"/>
                  <a:pt x="307" y="0"/>
                  <a:pt x="392" y="85"/>
                </a:cubicBezTo>
                <a:cubicBezTo>
                  <a:pt x="1268" y="953"/>
                  <a:pt x="1268" y="953"/>
                  <a:pt x="1268" y="953"/>
                </a:cubicBezTo>
                <a:cubicBezTo>
                  <a:pt x="1309" y="994"/>
                  <a:pt x="1332" y="1049"/>
                  <a:pt x="1332" y="1107"/>
                </a:cubicBezTo>
                <a:cubicBezTo>
                  <a:pt x="1332" y="1165"/>
                  <a:pt x="1309" y="1221"/>
                  <a:pt x="1268" y="1261"/>
                </a:cubicBezTo>
                <a:cubicBezTo>
                  <a:pt x="392" y="2129"/>
                  <a:pt x="392" y="2129"/>
                  <a:pt x="392" y="2129"/>
                </a:cubicBezTo>
                <a:cubicBezTo>
                  <a:pt x="349" y="2171"/>
                  <a:pt x="294" y="2192"/>
                  <a:pt x="239" y="2192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29" name="Footer Placeholder 2">
            <a:extLst>
              <a:ext uri="{FF2B5EF4-FFF2-40B4-BE49-F238E27FC236}">
                <a16:creationId xmlns:a16="http://schemas.microsoft.com/office/drawing/2014/main" id="{B242DE3D-532A-4162-9916-284AC8FB7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99788" y="6356350"/>
            <a:ext cx="411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531" name="Slide Number Placeholder 5">
            <a:extLst>
              <a:ext uri="{FF2B5EF4-FFF2-40B4-BE49-F238E27FC236}">
                <a16:creationId xmlns:a16="http://schemas.microsoft.com/office/drawing/2014/main" id="{90DA0209-4E77-4978-BDE1-BCCCEB6A53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787" y="6356350"/>
            <a:ext cx="51127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56535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73296" y="-3088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Linear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30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7936"/>
            <a:ext cx="12192000" cy="57784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570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8536" y="-36639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31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2338"/>
            <a:ext cx="12192000" cy="5824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272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2168" y="-34201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32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46176"/>
            <a:ext cx="12192000" cy="5710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331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38600" y="-26885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33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55904"/>
            <a:ext cx="12191999" cy="5600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177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12920" y="-309404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34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93916"/>
            <a:ext cx="12192000" cy="5762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6832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66616" y="-314449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35</a:t>
            </a:fld>
            <a:endParaRPr lang="en-US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3458"/>
            <a:ext cx="12192000" cy="5642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80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42232" y="-305435"/>
            <a:ext cx="10515600" cy="1325563"/>
          </a:xfrm>
        </p:spPr>
        <p:txBody>
          <a:bodyPr>
            <a:normAutofit/>
          </a:bodyPr>
          <a:lstStyle/>
          <a:p>
            <a:r>
              <a:rPr lang="en-US" sz="3200" dirty="0"/>
              <a:t>Logistic Regression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36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21980"/>
            <a:ext cx="12192000" cy="573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93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4659" y="28362"/>
            <a:ext cx="11513969" cy="874319"/>
          </a:xfrm>
        </p:spPr>
        <p:txBody>
          <a:bodyPr/>
          <a:lstStyle/>
          <a:p>
            <a:pPr algn="ctr"/>
            <a:r>
              <a:rPr lang="en-US" sz="2800" dirty="0"/>
              <a:t/>
            </a:r>
            <a:br>
              <a:rPr lang="en-US" sz="2800" dirty="0"/>
            </a:br>
            <a:r>
              <a:rPr lang="en-US" sz="2800" dirty="0"/>
              <a:t>HPCC Systems KSU Hackathon 2019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Introduction to HPCC Systems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37</a:t>
            </a:fld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2347" y="2393430"/>
            <a:ext cx="5319010" cy="2266383"/>
          </a:xfrm>
          <a:prstGeom prst="rect">
            <a:avLst/>
          </a:prstGeom>
        </p:spPr>
      </p:pic>
      <p:pic>
        <p:nvPicPr>
          <p:cNvPr id="1026" name="Picture 2" descr="Image result for big data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9379" y="4546626"/>
            <a:ext cx="1780992" cy="1271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154" y="867354"/>
            <a:ext cx="2275493" cy="1789198"/>
          </a:xfrm>
          <a:prstGeom prst="rect">
            <a:avLst/>
          </a:prstGeom>
        </p:spPr>
      </p:pic>
      <p:sp>
        <p:nvSpPr>
          <p:cNvPr id="6" name="Down Arrow 5"/>
          <p:cNvSpPr/>
          <p:nvPr/>
        </p:nvSpPr>
        <p:spPr>
          <a:xfrm>
            <a:off x="3479800" y="3987800"/>
            <a:ext cx="259253" cy="480772"/>
          </a:xfrm>
          <a:prstGeom prst="downArrow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4635352" y="4809664"/>
            <a:ext cx="400103" cy="345367"/>
          </a:xfrm>
          <a:prstGeom prst="right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Right Arrow 9"/>
          <p:cNvSpPr/>
          <p:nvPr/>
        </p:nvSpPr>
        <p:spPr>
          <a:xfrm rot="16200000">
            <a:off x="6160372" y="4396407"/>
            <a:ext cx="498267" cy="300437"/>
          </a:xfrm>
          <a:prstGeom prst="rightArrow">
            <a:avLst>
              <a:gd name="adj1" fmla="val 57354"/>
              <a:gd name="adj2" fmla="val 50000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9775" y="5394594"/>
            <a:ext cx="951258" cy="91049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55832" y="947923"/>
            <a:ext cx="5042067" cy="1445507"/>
          </a:xfrm>
          <a:prstGeom prst="rect">
            <a:avLst/>
          </a:prstGeom>
        </p:spPr>
      </p:pic>
      <p:sp>
        <p:nvSpPr>
          <p:cNvPr id="14" name="Bent Arrow 13"/>
          <p:cNvSpPr/>
          <p:nvPr/>
        </p:nvSpPr>
        <p:spPr>
          <a:xfrm rot="5400000">
            <a:off x="3051264" y="1227634"/>
            <a:ext cx="808251" cy="886084"/>
          </a:xfrm>
          <a:prstGeom prst="bentArrow">
            <a:avLst>
              <a:gd name="adj1" fmla="val 23503"/>
              <a:gd name="adj2" fmla="val 23169"/>
              <a:gd name="adj3" fmla="val 31645"/>
              <a:gd name="adj4" fmla="val 133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5" name="Bent-Up Arrow 14"/>
          <p:cNvSpPr/>
          <p:nvPr/>
        </p:nvSpPr>
        <p:spPr>
          <a:xfrm>
            <a:off x="8505132" y="3235313"/>
            <a:ext cx="1294900" cy="752487"/>
          </a:xfrm>
          <a:prstGeom prst="bentUpArrow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431232" y="2364165"/>
            <a:ext cx="46101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hlinkClick r:id="rId7"/>
              </a:rPr>
              <a:t>https://hpccsystems.com/hpccsummit2019</a:t>
            </a:r>
            <a:r>
              <a:rPr lang="en-US" sz="1600" dirty="0"/>
              <a:t> </a:t>
            </a:r>
          </a:p>
          <a:p>
            <a:endParaRPr lang="en-US" sz="1600" dirty="0"/>
          </a:p>
        </p:txBody>
      </p:sp>
      <p:sp>
        <p:nvSpPr>
          <p:cNvPr id="19" name="Bent Arrow 18"/>
          <p:cNvSpPr/>
          <p:nvPr/>
        </p:nvSpPr>
        <p:spPr>
          <a:xfrm rot="5400000">
            <a:off x="3933970" y="1000688"/>
            <a:ext cx="808251" cy="1339981"/>
          </a:xfrm>
          <a:prstGeom prst="bentArrow">
            <a:avLst>
              <a:gd name="adj1" fmla="val 23503"/>
              <a:gd name="adj2" fmla="val 23169"/>
              <a:gd name="adj3" fmla="val 31645"/>
              <a:gd name="adj4" fmla="val 133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Bent Arrow 19"/>
          <p:cNvSpPr/>
          <p:nvPr/>
        </p:nvSpPr>
        <p:spPr>
          <a:xfrm rot="5400000">
            <a:off x="5207096" y="722175"/>
            <a:ext cx="808251" cy="1897004"/>
          </a:xfrm>
          <a:prstGeom prst="bentArrow">
            <a:avLst>
              <a:gd name="adj1" fmla="val 23503"/>
              <a:gd name="adj2" fmla="val 23169"/>
              <a:gd name="adj3" fmla="val 31645"/>
              <a:gd name="adj4" fmla="val 1339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FACF5AE-C868-46C9-810D-544FBBEA396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0436" y="4978439"/>
            <a:ext cx="885825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447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Before Hackathon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690688"/>
            <a:ext cx="105156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Register </a:t>
            </a:r>
            <a:r>
              <a:rPr lang="en-US" dirty="0" smtClean="0">
                <a:solidFill>
                  <a:srgbClr val="FF0000"/>
                </a:solidFill>
              </a:rPr>
              <a:t>ECL Cloud IDE 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smtClean="0"/>
              <a:t>on Campus </a:t>
            </a: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://ide.hpccsystems.com/auth/login</a:t>
            </a:r>
            <a:r>
              <a:rPr lang="en-US" dirty="0" smtClean="0"/>
              <a:t>​​​​​​​</a:t>
            </a:r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Try </a:t>
            </a:r>
            <a:r>
              <a:rPr lang="en-US" dirty="0"/>
              <a:t>the NY Taxi Trip Tutorial in ECL Cloud </a:t>
            </a:r>
            <a:r>
              <a:rPr lang="en-US" dirty="0" smtClean="0"/>
              <a:t>IDE</a:t>
            </a:r>
          </a:p>
          <a:p>
            <a:pPr marL="457200" lvl="1" indent="0">
              <a:buNone/>
            </a:pPr>
            <a:r>
              <a:rPr lang="en-US" dirty="0">
                <a:hlinkClick r:id="rId3"/>
              </a:rPr>
              <a:t>https</a:t>
            </a:r>
            <a:r>
              <a:rPr lang="en-US" dirty="0">
                <a:hlinkClick r:id="rId3"/>
              </a:rPr>
              <a:t>://github.com/lilyclemson/KSU_Hachathon2019</a:t>
            </a:r>
            <a:endParaRPr lang="en-US" dirty="0"/>
          </a:p>
          <a:p>
            <a:pPr marL="514350" indent="-514350" algn="ctr">
              <a:buFont typeface="+mj-lt"/>
              <a:buAutoNum type="arabicPeriod"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Introduction to HPCC Systems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8266" y="2806615"/>
            <a:ext cx="7926955" cy="921739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423872" y="4180681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8831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20998"/>
            <a:ext cx="11513969" cy="874319"/>
          </a:xfrm>
        </p:spPr>
        <p:txBody>
          <a:bodyPr>
            <a:noAutofit/>
          </a:bodyPr>
          <a:lstStyle/>
          <a:p>
            <a:pPr algn="ctr"/>
            <a:r>
              <a:rPr lang="en-US" sz="4000" dirty="0"/>
              <a:t>More </a:t>
            </a:r>
            <a:r>
              <a:rPr lang="en-US" sz="4000" dirty="0" smtClean="0"/>
              <a:t>Information</a:t>
            </a:r>
            <a:endParaRPr lang="en-US" sz="4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82829" y="1295317"/>
            <a:ext cx="11522076" cy="4831163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2"/>
              </a:rPr>
              <a:t>Introduction </a:t>
            </a:r>
            <a:r>
              <a:rPr lang="en-US" sz="3200" dirty="0">
                <a:hlinkClick r:id="rId2"/>
              </a:rPr>
              <a:t>of HPCC Systems Machine Learning Library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3"/>
              </a:rPr>
              <a:t>HPCC </a:t>
            </a:r>
            <a:r>
              <a:rPr lang="en-US" sz="3200" dirty="0">
                <a:hlinkClick r:id="rId3"/>
              </a:rPr>
              <a:t>Systems Machine Learning Library on </a:t>
            </a:r>
            <a:r>
              <a:rPr lang="en-US" sz="3200" dirty="0" err="1">
                <a:hlinkClick r:id="rId3"/>
              </a:rPr>
              <a:t>Github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4"/>
              </a:rPr>
              <a:t>Myriad </a:t>
            </a:r>
            <a:r>
              <a:rPr lang="en-US" sz="3200" dirty="0">
                <a:hlinkClick r:id="rId4"/>
              </a:rPr>
              <a:t>Interface Tutorial</a:t>
            </a:r>
            <a:endParaRPr lang="en-US" sz="3200" dirty="0"/>
          </a:p>
          <a:p>
            <a:pPr marL="514350" indent="-514350">
              <a:buFont typeface="+mj-lt"/>
              <a:buAutoNum type="arabicPeriod"/>
            </a:pPr>
            <a:r>
              <a:rPr lang="en-US" sz="3200" dirty="0" smtClean="0">
                <a:hlinkClick r:id="rId5"/>
              </a:rPr>
              <a:t>HPCC-Systems-Summit-2019</a:t>
            </a:r>
            <a:endParaRPr lang="en-US" sz="3200" dirty="0"/>
          </a:p>
          <a:p>
            <a:pPr marL="0" indent="0">
              <a:buNone/>
            </a:pPr>
            <a:endParaRPr lang="en-US" sz="3200" dirty="0"/>
          </a:p>
          <a:p>
            <a:pPr marL="0" indent="0">
              <a:buNone/>
            </a:pPr>
            <a:endParaRPr lang="en-US" sz="320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 smtClean="0"/>
              <a:t>Introduction to HPCC Systems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E306A7-A228-4E07-8D4E-C1DA2C3F3993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165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4" name="Group 133">
            <a:extLst>
              <a:ext uri="{FF2B5EF4-FFF2-40B4-BE49-F238E27FC236}">
                <a16:creationId xmlns:a16="http://schemas.microsoft.com/office/drawing/2014/main" id="{241F66CB-08A4-469F-B3C0-AB97C8DE89BF}"/>
              </a:ext>
            </a:extLst>
          </p:cNvPr>
          <p:cNvGrpSpPr/>
          <p:nvPr/>
        </p:nvGrpSpPr>
        <p:grpSpPr>
          <a:xfrm>
            <a:off x="6328878" y="-1881245"/>
            <a:ext cx="1101449" cy="1101449"/>
            <a:chOff x="7173771" y="2856382"/>
            <a:chExt cx="1101449" cy="1101449"/>
          </a:xfrm>
        </p:grpSpPr>
        <p:sp>
          <p:nvSpPr>
            <p:cNvPr id="135" name="Oval 134">
              <a:extLst>
                <a:ext uri="{FF2B5EF4-FFF2-40B4-BE49-F238E27FC236}">
                  <a16:creationId xmlns:a16="http://schemas.microsoft.com/office/drawing/2014/main" id="{2E9A1182-1B53-496D-A69B-4EE1C64E3B84}"/>
                </a:ext>
              </a:extLst>
            </p:cNvPr>
            <p:cNvSpPr/>
            <p:nvPr/>
          </p:nvSpPr>
          <p:spPr>
            <a:xfrm>
              <a:off x="7173771" y="2856382"/>
              <a:ext cx="1101449" cy="1101449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6" name="Oval 135">
              <a:extLst>
                <a:ext uri="{FF2B5EF4-FFF2-40B4-BE49-F238E27FC236}">
                  <a16:creationId xmlns:a16="http://schemas.microsoft.com/office/drawing/2014/main" id="{B4CF979C-9EBD-4FB3-97BB-DF8A2ACD69ED}"/>
                </a:ext>
              </a:extLst>
            </p:cNvPr>
            <p:cNvSpPr/>
            <p:nvPr/>
          </p:nvSpPr>
          <p:spPr>
            <a:xfrm>
              <a:off x="7338042" y="31880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05966355-E330-4AC8-83A1-6DB3FE76F69C}"/>
              </a:ext>
            </a:extLst>
          </p:cNvPr>
          <p:cNvGrpSpPr/>
          <p:nvPr/>
        </p:nvGrpSpPr>
        <p:grpSpPr>
          <a:xfrm>
            <a:off x="13387988" y="5136946"/>
            <a:ext cx="1695230" cy="1695230"/>
            <a:chOff x="1316831" y="3270954"/>
            <a:chExt cx="1695230" cy="1695230"/>
          </a:xfrm>
        </p:grpSpPr>
        <p:sp>
          <p:nvSpPr>
            <p:cNvPr id="142" name="Oval 141">
              <a:extLst>
                <a:ext uri="{FF2B5EF4-FFF2-40B4-BE49-F238E27FC236}">
                  <a16:creationId xmlns:a16="http://schemas.microsoft.com/office/drawing/2014/main" id="{AE939292-EF7F-4BCE-8765-D1C229F0CF65}"/>
                </a:ext>
              </a:extLst>
            </p:cNvPr>
            <p:cNvSpPr/>
            <p:nvPr/>
          </p:nvSpPr>
          <p:spPr>
            <a:xfrm>
              <a:off x="1316831" y="3270954"/>
              <a:ext cx="1695230" cy="169523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752906B1-D6C7-46C1-A898-D09D5C989668}"/>
                </a:ext>
              </a:extLst>
            </p:cNvPr>
            <p:cNvSpPr/>
            <p:nvPr/>
          </p:nvSpPr>
          <p:spPr>
            <a:xfrm>
              <a:off x="2451393" y="3777366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4" name="Oval 143">
              <a:extLst>
                <a:ext uri="{FF2B5EF4-FFF2-40B4-BE49-F238E27FC236}">
                  <a16:creationId xmlns:a16="http://schemas.microsoft.com/office/drawing/2014/main" id="{164EA392-4C22-40F0-9BB0-DCA9636C8EE7}"/>
                </a:ext>
              </a:extLst>
            </p:cNvPr>
            <p:cNvSpPr/>
            <p:nvPr/>
          </p:nvSpPr>
          <p:spPr>
            <a:xfrm>
              <a:off x="2454112" y="4544575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5" name="Oval 144">
              <a:extLst>
                <a:ext uri="{FF2B5EF4-FFF2-40B4-BE49-F238E27FC236}">
                  <a16:creationId xmlns:a16="http://schemas.microsoft.com/office/drawing/2014/main" id="{6FCE8505-D688-40FE-A32C-884F6F7F209D}"/>
                </a:ext>
              </a:extLst>
            </p:cNvPr>
            <p:cNvSpPr/>
            <p:nvPr/>
          </p:nvSpPr>
          <p:spPr>
            <a:xfrm>
              <a:off x="2687954" y="4118569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6" name="Oval 145">
              <a:extLst>
                <a:ext uri="{FF2B5EF4-FFF2-40B4-BE49-F238E27FC236}">
                  <a16:creationId xmlns:a16="http://schemas.microsoft.com/office/drawing/2014/main" id="{5B81A716-46D9-4836-A3BD-F3BB72B20FE4}"/>
                </a:ext>
              </a:extLst>
            </p:cNvPr>
            <p:cNvSpPr/>
            <p:nvPr/>
          </p:nvSpPr>
          <p:spPr>
            <a:xfrm>
              <a:off x="2062161" y="4415136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7" name="Oval 146">
              <a:extLst>
                <a:ext uri="{FF2B5EF4-FFF2-40B4-BE49-F238E27FC236}">
                  <a16:creationId xmlns:a16="http://schemas.microsoft.com/office/drawing/2014/main" id="{91822BD3-5903-4217-8BB6-8DD396116FD5}"/>
                </a:ext>
              </a:extLst>
            </p:cNvPr>
            <p:cNvSpPr/>
            <p:nvPr/>
          </p:nvSpPr>
          <p:spPr>
            <a:xfrm>
              <a:off x="1643377" y="4486316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37" name="Group 136">
            <a:extLst>
              <a:ext uri="{FF2B5EF4-FFF2-40B4-BE49-F238E27FC236}">
                <a16:creationId xmlns:a16="http://schemas.microsoft.com/office/drawing/2014/main" id="{94B8EBCD-6E44-4AD8-B0B9-85108D6E06EE}"/>
              </a:ext>
            </a:extLst>
          </p:cNvPr>
          <p:cNvGrpSpPr/>
          <p:nvPr/>
        </p:nvGrpSpPr>
        <p:grpSpPr>
          <a:xfrm>
            <a:off x="6642927" y="7886773"/>
            <a:ext cx="1574800" cy="1574800"/>
            <a:chOff x="1335087" y="3429000"/>
            <a:chExt cx="1574800" cy="1574800"/>
          </a:xfrm>
        </p:grpSpPr>
        <p:sp>
          <p:nvSpPr>
            <p:cNvPr id="138" name="Oval 137">
              <a:extLst>
                <a:ext uri="{FF2B5EF4-FFF2-40B4-BE49-F238E27FC236}">
                  <a16:creationId xmlns:a16="http://schemas.microsoft.com/office/drawing/2014/main" id="{807FE023-FE5F-4B47-AA7F-8E81D9171512}"/>
                </a:ext>
              </a:extLst>
            </p:cNvPr>
            <p:cNvSpPr/>
            <p:nvPr/>
          </p:nvSpPr>
          <p:spPr>
            <a:xfrm>
              <a:off x="1335087" y="3429000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9" name="Oval 138">
              <a:extLst>
                <a:ext uri="{FF2B5EF4-FFF2-40B4-BE49-F238E27FC236}">
                  <a16:creationId xmlns:a16="http://schemas.microsoft.com/office/drawing/2014/main" id="{C4D6C363-8E7B-49D2-BED8-4B664B136C1F}"/>
                </a:ext>
              </a:extLst>
            </p:cNvPr>
            <p:cNvSpPr/>
            <p:nvPr/>
          </p:nvSpPr>
          <p:spPr>
            <a:xfrm>
              <a:off x="1967389" y="46558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40" name="Oval 139">
              <a:extLst>
                <a:ext uri="{FF2B5EF4-FFF2-40B4-BE49-F238E27FC236}">
                  <a16:creationId xmlns:a16="http://schemas.microsoft.com/office/drawing/2014/main" id="{2EB2320F-D775-407D-B694-88F1A5925CD9}"/>
                </a:ext>
              </a:extLst>
            </p:cNvPr>
            <p:cNvSpPr/>
            <p:nvPr/>
          </p:nvSpPr>
          <p:spPr>
            <a:xfrm>
              <a:off x="1543452" y="4348222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29" name="Group 128">
            <a:extLst>
              <a:ext uri="{FF2B5EF4-FFF2-40B4-BE49-F238E27FC236}">
                <a16:creationId xmlns:a16="http://schemas.microsoft.com/office/drawing/2014/main" id="{86EB0C58-64C8-4CCC-929D-0E904D07AE70}"/>
              </a:ext>
            </a:extLst>
          </p:cNvPr>
          <p:cNvGrpSpPr/>
          <p:nvPr/>
        </p:nvGrpSpPr>
        <p:grpSpPr>
          <a:xfrm>
            <a:off x="12860034" y="-779796"/>
            <a:ext cx="1574800" cy="1574800"/>
            <a:chOff x="8102740" y="2779396"/>
            <a:chExt cx="1574800" cy="1574800"/>
          </a:xfrm>
        </p:grpSpPr>
        <p:sp>
          <p:nvSpPr>
            <p:cNvPr id="130" name="Oval 129">
              <a:extLst>
                <a:ext uri="{FF2B5EF4-FFF2-40B4-BE49-F238E27FC236}">
                  <a16:creationId xmlns:a16="http://schemas.microsoft.com/office/drawing/2014/main" id="{1E80A95F-CF33-4809-99D3-EC560B6D0611}"/>
                </a:ext>
              </a:extLst>
            </p:cNvPr>
            <p:cNvSpPr/>
            <p:nvPr/>
          </p:nvSpPr>
          <p:spPr>
            <a:xfrm>
              <a:off x="8102740" y="2779396"/>
              <a:ext cx="1574800" cy="1574800"/>
            </a:xfrm>
            <a:prstGeom prst="ellipse">
              <a:avLst/>
            </a:prstGeom>
            <a:solidFill>
              <a:schemeClr val="accent4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1" name="Oval 130">
              <a:extLst>
                <a:ext uri="{FF2B5EF4-FFF2-40B4-BE49-F238E27FC236}">
                  <a16:creationId xmlns:a16="http://schemas.microsoft.com/office/drawing/2014/main" id="{396D0AE6-855E-4E70-851B-07A1815CE9DE}"/>
                </a:ext>
              </a:extLst>
            </p:cNvPr>
            <p:cNvSpPr/>
            <p:nvPr/>
          </p:nvSpPr>
          <p:spPr>
            <a:xfrm>
              <a:off x="8564542" y="2989263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2" name="Oval 131">
              <a:extLst>
                <a:ext uri="{FF2B5EF4-FFF2-40B4-BE49-F238E27FC236}">
                  <a16:creationId xmlns:a16="http://schemas.microsoft.com/office/drawing/2014/main" id="{FCAA5507-EE90-4A08-8F8D-105842D6E31C}"/>
                </a:ext>
              </a:extLst>
            </p:cNvPr>
            <p:cNvSpPr/>
            <p:nvPr/>
          </p:nvSpPr>
          <p:spPr>
            <a:xfrm>
              <a:off x="9331305" y="3322638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B4E1EE20-E90A-4A86-A436-4F34E1F75F82}"/>
                </a:ext>
              </a:extLst>
            </p:cNvPr>
            <p:cNvSpPr/>
            <p:nvPr/>
          </p:nvSpPr>
          <p:spPr>
            <a:xfrm>
              <a:off x="9235261" y="3829050"/>
              <a:ext cx="147004" cy="14700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4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216DD98-02DE-4E3F-9CBA-0F23E6DDDB4E}"/>
              </a:ext>
            </a:extLst>
          </p:cNvPr>
          <p:cNvGrpSpPr/>
          <p:nvPr/>
        </p:nvGrpSpPr>
        <p:grpSpPr>
          <a:xfrm>
            <a:off x="1725184" y="3865472"/>
            <a:ext cx="1574800" cy="1574800"/>
            <a:chOff x="7315340" y="3388996"/>
            <a:chExt cx="1574800" cy="1574800"/>
          </a:xfrm>
        </p:grpSpPr>
        <p:sp>
          <p:nvSpPr>
            <p:cNvPr id="66" name="Oval 65">
              <a:extLst>
                <a:ext uri="{FF2B5EF4-FFF2-40B4-BE49-F238E27FC236}">
                  <a16:creationId xmlns:a16="http://schemas.microsoft.com/office/drawing/2014/main" id="{037E387C-7FA1-48DC-95A5-0CCD0A3CF9F6}"/>
                </a:ext>
              </a:extLst>
            </p:cNvPr>
            <p:cNvSpPr/>
            <p:nvPr/>
          </p:nvSpPr>
          <p:spPr>
            <a:xfrm>
              <a:off x="7315340" y="3388996"/>
              <a:ext cx="1574800" cy="1574800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18BBEF23-64F6-4301-BF0E-FB70120B4B23}"/>
                </a:ext>
              </a:extLst>
            </p:cNvPr>
            <p:cNvSpPr/>
            <p:nvPr/>
          </p:nvSpPr>
          <p:spPr>
            <a:xfrm>
              <a:off x="8282761" y="363299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1" name="Oval 70">
              <a:extLst>
                <a:ext uri="{FF2B5EF4-FFF2-40B4-BE49-F238E27FC236}">
                  <a16:creationId xmlns:a16="http://schemas.microsoft.com/office/drawing/2014/main" id="{E7E8FF8A-245B-4B83-B449-31B020A18218}"/>
                </a:ext>
              </a:extLst>
            </p:cNvPr>
            <p:cNvSpPr/>
            <p:nvPr/>
          </p:nvSpPr>
          <p:spPr>
            <a:xfrm>
              <a:off x="7713642" y="3675063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2" name="Oval 71">
              <a:extLst>
                <a:ext uri="{FF2B5EF4-FFF2-40B4-BE49-F238E27FC236}">
                  <a16:creationId xmlns:a16="http://schemas.microsoft.com/office/drawing/2014/main" id="{1F4D125F-BF32-461A-B720-B2AA6B478163}"/>
                </a:ext>
              </a:extLst>
            </p:cNvPr>
            <p:cNvSpPr/>
            <p:nvPr/>
          </p:nvSpPr>
          <p:spPr>
            <a:xfrm>
              <a:off x="7871598" y="40965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06AD8D19-4C09-4F02-8DD2-F5BFC3A65A3A}"/>
                </a:ext>
              </a:extLst>
            </p:cNvPr>
            <p:cNvSpPr/>
            <p:nvPr/>
          </p:nvSpPr>
          <p:spPr>
            <a:xfrm>
              <a:off x="7508855" y="4206875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B9533722-4F2F-4640-AD9E-4EB9E4545922}"/>
                </a:ext>
              </a:extLst>
            </p:cNvPr>
            <p:cNvSpPr/>
            <p:nvPr/>
          </p:nvSpPr>
          <p:spPr>
            <a:xfrm>
              <a:off x="8195448" y="4655344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5" name="Oval 74">
              <a:extLst>
                <a:ext uri="{FF2B5EF4-FFF2-40B4-BE49-F238E27FC236}">
                  <a16:creationId xmlns:a16="http://schemas.microsoft.com/office/drawing/2014/main" id="{189F25CE-7393-4AEF-90C7-0FC9DE530FC8}"/>
                </a:ext>
              </a:extLst>
            </p:cNvPr>
            <p:cNvSpPr/>
            <p:nvPr/>
          </p:nvSpPr>
          <p:spPr>
            <a:xfrm>
              <a:off x="8607405" y="4148138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BD74B2F8-0449-4F93-94A1-F30D20578A20}"/>
                </a:ext>
              </a:extLst>
            </p:cNvPr>
            <p:cNvSpPr/>
            <p:nvPr/>
          </p:nvSpPr>
          <p:spPr>
            <a:xfrm>
              <a:off x="8308161" y="42735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331BC0DA-E747-4DD2-AA13-4E5EA5BDF8E2}"/>
                </a:ext>
              </a:extLst>
            </p:cNvPr>
            <p:cNvSpPr/>
            <p:nvPr/>
          </p:nvSpPr>
          <p:spPr>
            <a:xfrm>
              <a:off x="7749361" y="4514850"/>
              <a:ext cx="147004" cy="147004"/>
            </a:xfrm>
            <a:prstGeom prst="ellipse">
              <a:avLst/>
            </a:prstGeom>
            <a:noFill/>
            <a:ln w="19050">
              <a:solidFill>
                <a:schemeClr val="accent4">
                  <a:lumMod val="75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84" name="Oval 83">
            <a:extLst>
              <a:ext uri="{FF2B5EF4-FFF2-40B4-BE49-F238E27FC236}">
                <a16:creationId xmlns:a16="http://schemas.microsoft.com/office/drawing/2014/main" id="{0C4FB0B3-6E21-49F6-8CD8-9FE480C53565}"/>
              </a:ext>
            </a:extLst>
          </p:cNvPr>
          <p:cNvSpPr/>
          <p:nvPr/>
        </p:nvSpPr>
        <p:spPr>
          <a:xfrm>
            <a:off x="1709102" y="3841921"/>
            <a:ext cx="1638389" cy="16383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8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104" name="Rectangle 103"/>
          <p:cNvSpPr/>
          <p:nvPr/>
        </p:nvSpPr>
        <p:spPr>
          <a:xfrm>
            <a:off x="4744736" y="2025029"/>
            <a:ext cx="6945982" cy="1110336"/>
          </a:xfrm>
          <a:prstGeom prst="rect">
            <a:avLst/>
          </a:prstGeom>
        </p:spPr>
        <p:txBody>
          <a:bodyPr wrap="square" tIns="0">
            <a:noAutofit/>
          </a:bodyPr>
          <a:lstStyle/>
          <a:p>
            <a:pPr marL="0" marR="0" lvl="1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Our platform is built on the premise of </a:t>
            </a:r>
            <a:b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</a:b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absorbing data from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many data sources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and transforming them to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actionable smart data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E5E9B468-246B-4DAD-BA31-6D743185A865}"/>
              </a:ext>
            </a:extLst>
          </p:cNvPr>
          <p:cNvGrpSpPr/>
          <p:nvPr/>
        </p:nvGrpSpPr>
        <p:grpSpPr>
          <a:xfrm>
            <a:off x="1009002" y="1642344"/>
            <a:ext cx="3007164" cy="1875706"/>
            <a:chOff x="1101710" y="1809609"/>
            <a:chExt cx="3007164" cy="1875706"/>
          </a:xfrm>
        </p:grpSpPr>
        <p:sp>
          <p:nvSpPr>
            <p:cNvPr id="4" name="Rectangle 3"/>
            <p:cNvSpPr/>
            <p:nvPr/>
          </p:nvSpPr>
          <p:spPr>
            <a:xfrm>
              <a:off x="1101710" y="2192293"/>
              <a:ext cx="3007164" cy="1110336"/>
            </a:xfrm>
            <a:prstGeom prst="rect">
              <a:avLst/>
            </a:prstGeom>
          </p:spPr>
          <p:txBody>
            <a:bodyPr wrap="none" tIns="0">
              <a:noAutofit/>
            </a:bodyPr>
            <a:lstStyle/>
            <a:p>
              <a:pPr marL="0" marR="0" lvl="1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ource Sans Pro"/>
                  <a:ea typeface="Source Sans Pro Light" panose="020B0403030403020204" pitchFamily="34" charset="0"/>
                  <a:cs typeface="+mn-cs"/>
                </a:rPr>
                <a:t>A single source of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ource Sans Pro"/>
                  <a:ea typeface="Source Sans Pro Light" panose="020B0403030403020204" pitchFamily="34" charset="0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ource Sans Pro"/>
                  <a:ea typeface="Source Sans Pro Light" panose="020B0403030403020204" pitchFamily="34" charset="0"/>
                  <a:cs typeface="+mn-cs"/>
                </a:rPr>
                <a:t>data is insufficient to </a:t>
              </a:r>
              <a:b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ource Sans Pro"/>
                  <a:ea typeface="Source Sans Pro Light" panose="020B0403030403020204" pitchFamily="34" charset="0"/>
                  <a:cs typeface="+mn-cs"/>
                </a:rPr>
              </a:br>
              <a:r>
                <a: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Source Sans Pro"/>
                  <a:ea typeface="Source Sans Pro Light" panose="020B0403030403020204" pitchFamily="34" charset="0"/>
                  <a:cs typeface="+mn-cs"/>
                </a:rPr>
                <a:t>overcome inaccuracies 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Source Sans Pro Light" panose="020B0403030403020204" pitchFamily="34" charset="0"/>
                <a:cs typeface="+mn-cs"/>
              </a:endParaRPr>
            </a:p>
          </p:txBody>
        </p:sp>
        <p:sp>
          <p:nvSpPr>
            <p:cNvPr id="54" name="Left Bracket 53">
              <a:extLst>
                <a:ext uri="{FF2B5EF4-FFF2-40B4-BE49-F238E27FC236}">
                  <a16:creationId xmlns:a16="http://schemas.microsoft.com/office/drawing/2014/main" id="{1D661697-31DE-4528-B964-B31A6FC15521}"/>
                </a:ext>
              </a:extLst>
            </p:cNvPr>
            <p:cNvSpPr/>
            <p:nvPr/>
          </p:nvSpPr>
          <p:spPr>
            <a:xfrm rot="5400000">
              <a:off x="2466382" y="623058"/>
              <a:ext cx="277820" cy="2650922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56" name="Left Bracket 55">
              <a:extLst>
                <a:ext uri="{FF2B5EF4-FFF2-40B4-BE49-F238E27FC236}">
                  <a16:creationId xmlns:a16="http://schemas.microsoft.com/office/drawing/2014/main" id="{35346A64-A413-40A3-B46B-45CE77004850}"/>
                </a:ext>
              </a:extLst>
            </p:cNvPr>
            <p:cNvSpPr/>
            <p:nvPr/>
          </p:nvSpPr>
          <p:spPr>
            <a:xfrm rot="16200000">
              <a:off x="2466382" y="2220940"/>
              <a:ext cx="277821" cy="2650930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A6BAEF95-E47C-4C79-90B7-5F2EE702E0E5}"/>
              </a:ext>
            </a:extLst>
          </p:cNvPr>
          <p:cNvSpPr/>
          <p:nvPr/>
        </p:nvSpPr>
        <p:spPr>
          <a:xfrm>
            <a:off x="2700074" y="4109470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9EB4FA02-0E64-40BB-8064-89B7AE57FA34}"/>
              </a:ext>
            </a:extLst>
          </p:cNvPr>
          <p:cNvSpPr/>
          <p:nvPr/>
        </p:nvSpPr>
        <p:spPr>
          <a:xfrm>
            <a:off x="2130955" y="4151539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5" name="Oval 104">
            <a:extLst>
              <a:ext uri="{FF2B5EF4-FFF2-40B4-BE49-F238E27FC236}">
                <a16:creationId xmlns:a16="http://schemas.microsoft.com/office/drawing/2014/main" id="{158D83A2-42A3-427B-A47A-CA1516A7282B}"/>
              </a:ext>
            </a:extLst>
          </p:cNvPr>
          <p:cNvSpPr/>
          <p:nvPr/>
        </p:nvSpPr>
        <p:spPr>
          <a:xfrm>
            <a:off x="1926168" y="4683351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6" name="Oval 105">
            <a:extLst>
              <a:ext uri="{FF2B5EF4-FFF2-40B4-BE49-F238E27FC236}">
                <a16:creationId xmlns:a16="http://schemas.microsoft.com/office/drawing/2014/main" id="{455BD259-408A-42B9-BFD0-80D34208522E}"/>
              </a:ext>
            </a:extLst>
          </p:cNvPr>
          <p:cNvSpPr/>
          <p:nvPr/>
        </p:nvSpPr>
        <p:spPr>
          <a:xfrm>
            <a:off x="2612761" y="5131820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7" name="Oval 106">
            <a:extLst>
              <a:ext uri="{FF2B5EF4-FFF2-40B4-BE49-F238E27FC236}">
                <a16:creationId xmlns:a16="http://schemas.microsoft.com/office/drawing/2014/main" id="{8B5C2746-544A-4067-91A3-21AB4EE1AC00}"/>
              </a:ext>
            </a:extLst>
          </p:cNvPr>
          <p:cNvSpPr/>
          <p:nvPr/>
        </p:nvSpPr>
        <p:spPr>
          <a:xfrm>
            <a:off x="3024718" y="4624614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8" name="Oval 107">
            <a:extLst>
              <a:ext uri="{FF2B5EF4-FFF2-40B4-BE49-F238E27FC236}">
                <a16:creationId xmlns:a16="http://schemas.microsoft.com/office/drawing/2014/main" id="{5E5F9C3B-B88A-4A62-BF44-ED3B073952DC}"/>
              </a:ext>
            </a:extLst>
          </p:cNvPr>
          <p:cNvSpPr/>
          <p:nvPr/>
        </p:nvSpPr>
        <p:spPr>
          <a:xfrm>
            <a:off x="2725474" y="475002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09" name="Oval 108">
            <a:extLst>
              <a:ext uri="{FF2B5EF4-FFF2-40B4-BE49-F238E27FC236}">
                <a16:creationId xmlns:a16="http://schemas.microsoft.com/office/drawing/2014/main" id="{CA0C13E5-498F-4A24-87CD-4C5B1F1B6CC1}"/>
              </a:ext>
            </a:extLst>
          </p:cNvPr>
          <p:cNvSpPr/>
          <p:nvPr/>
        </p:nvSpPr>
        <p:spPr>
          <a:xfrm>
            <a:off x="2166674" y="4991326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3EC8586-6F3B-4A4D-8F46-9B137C745EC5}"/>
              </a:ext>
            </a:extLst>
          </p:cNvPr>
          <p:cNvSpPr/>
          <p:nvPr/>
        </p:nvSpPr>
        <p:spPr>
          <a:xfrm>
            <a:off x="2277959" y="4569845"/>
            <a:ext cx="147004" cy="147004"/>
          </a:xfrm>
          <a:prstGeom prst="ellipse">
            <a:avLst/>
          </a:prstGeom>
          <a:solidFill>
            <a:schemeClr val="bg1"/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The Data Centric Approach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2C1729-EE51-453E-933C-9143D8789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4959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7 2.22222E-6 L 0.47578 0.0044 " pathEditMode="relative" rAng="0" ptsTypes="AA">
                                      <p:cBhvr>
                                        <p:cTn id="38" dur="1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789" y="20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00117 -0.00417 L 0.03255 -0.51296 " pathEditMode="relative" rAng="0" ptsTypes="AA">
                                      <p:cBhvr>
                                        <p:cTn id="54" dur="175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63" y="-2544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2.91667E-6 -4.07407E-6 L 0.08347 0.79931 " pathEditMode="relative" rAng="0" ptsTypes="AA">
                                      <p:cBhvr>
                                        <p:cTn id="56" dur="175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167" y="39954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1.04167E-6 -2.96296E-6 L -0.40195 0.58889 " pathEditMode="relative" rAng="0" ptsTypes="AA">
                                      <p:cBhvr>
                                        <p:cTn id="58" dur="175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104" y="2944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1.875E-6 -7.40741E-7 L -0.428 -0.09907 " pathEditMode="relative" rAng="0" ptsTypes="AA">
                                      <p:cBhvr>
                                        <p:cTn id="60" dur="175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406" y="-495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104" grpId="0"/>
      <p:bldP spid="85" grpId="0" animBg="1"/>
      <p:bldP spid="89" grpId="0" animBg="1"/>
      <p:bldP spid="105" grpId="0" animBg="1"/>
      <p:bldP spid="106" grpId="0" animBg="1"/>
      <p:bldP spid="107" grpId="0" animBg="1"/>
      <p:bldP spid="108" grpId="0" animBg="1"/>
      <p:bldP spid="109" grpId="0" animBg="1"/>
      <p:bldP spid="14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656177" y="6356350"/>
            <a:ext cx="3377184" cy="365125"/>
          </a:xfrm>
        </p:spPr>
        <p:txBody>
          <a:bodyPr/>
          <a:lstStyle/>
          <a:p>
            <a:r>
              <a:rPr lang="en-US" dirty="0" smtClean="0"/>
              <a:t>Introduction to HPCC Systems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5480305" y="6356350"/>
            <a:ext cx="6083808" cy="365125"/>
          </a:xfrm>
        </p:spPr>
        <p:txBody>
          <a:bodyPr/>
          <a:lstStyle/>
          <a:p>
            <a:pPr algn="r"/>
            <a:fld id="{6FE306A7-A228-4E07-8D4E-C1DA2C3F3993}" type="slidenum">
              <a:rPr lang="en-US" smtClean="0"/>
              <a:pPr algn="r"/>
              <a:t>40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C8ED02-F642-AE44-8DFF-F2B3C2C533C3}"/>
              </a:ext>
            </a:extLst>
          </p:cNvPr>
          <p:cNvSpPr txBox="1"/>
          <p:nvPr/>
        </p:nvSpPr>
        <p:spPr>
          <a:xfrm>
            <a:off x="1071472" y="266113"/>
            <a:ext cx="52732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80" dirty="0">
                <a:solidFill>
                  <a:schemeClr val="accent1"/>
                </a:solidFill>
              </a:rPr>
              <a:t>Appendix</a:t>
            </a:r>
          </a:p>
          <a:p>
            <a:endParaRPr lang="en-US" sz="2520" dirty="0"/>
          </a:p>
        </p:txBody>
      </p:sp>
      <p:sp>
        <p:nvSpPr>
          <p:cNvPr id="6" name="TextBox 5"/>
          <p:cNvSpPr txBox="1"/>
          <p:nvPr/>
        </p:nvSpPr>
        <p:spPr>
          <a:xfrm>
            <a:off x="1071472" y="2110156"/>
            <a:ext cx="9383150" cy="20867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160" dirty="0"/>
              <a:t>This tutorial is based on a sample set of the original data. </a:t>
            </a:r>
          </a:p>
          <a:p>
            <a:pPr algn="ctr"/>
            <a:r>
              <a:rPr lang="en-US" sz="2160" dirty="0"/>
              <a:t>For the complete information about the original tutorial, please see details in below </a:t>
            </a:r>
            <a:r>
              <a:rPr lang="en-US" sz="2160" dirty="0" err="1"/>
              <a:t>Github</a:t>
            </a:r>
            <a:r>
              <a:rPr lang="en-US" sz="2160" dirty="0"/>
              <a:t> Repository</a:t>
            </a:r>
          </a:p>
          <a:p>
            <a:pPr algn="ctr"/>
            <a:endParaRPr lang="en-US" sz="2160" dirty="0"/>
          </a:p>
          <a:p>
            <a:pPr algn="ctr"/>
            <a:r>
              <a:rPr lang="en-US" sz="2160" dirty="0">
                <a:hlinkClick r:id="rId2"/>
              </a:rPr>
              <a:t>https://github.com/lilyclemson/Solutions-ECL-Training/tree/master/Taxi_Tutorial</a:t>
            </a:r>
            <a:endParaRPr lang="en-US" sz="2160" dirty="0"/>
          </a:p>
        </p:txBody>
      </p:sp>
    </p:spTree>
    <p:extLst>
      <p:ext uri="{BB962C8B-B14F-4D97-AF65-F5344CB8AC3E}">
        <p14:creationId xmlns:p14="http://schemas.microsoft.com/office/powerpoint/2010/main" val="3678498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534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BBDB9C-0064-4B62-B454-EAE0F4E55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BFE05B-6222-4F5B-B021-3B7A6E08D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aphicFrame>
        <p:nvGraphicFramePr>
          <p:cNvPr id="5" name="Content Placeholder 6">
            <a:extLst>
              <a:ext uri="{FF2B5EF4-FFF2-40B4-BE49-F238E27FC236}">
                <a16:creationId xmlns:a16="http://schemas.microsoft.com/office/drawing/2014/main" id="{A0FBCD2C-EB84-4942-A40A-39B891AEE04D}"/>
              </a:ext>
            </a:extLst>
          </p:cNvPr>
          <p:cNvGraphicFramePr>
            <a:graphicFrameLocks/>
          </p:cNvGraphicFramePr>
          <p:nvPr>
            <p:extLst/>
          </p:nvPr>
        </p:nvGraphicFramePr>
        <p:xfrm>
          <a:off x="1778792" y="976494"/>
          <a:ext cx="8634415" cy="1328154"/>
        </p:xfrm>
        <a:graphic>
          <a:graphicData uri="http://schemas.openxmlformats.org/drawingml/2006/table">
            <a:tbl>
              <a:tblPr firstRow="1" bandRow="1">
                <a:tableStyleId>{7DF18680-E054-41AD-8BC1-D1AEF772440D}</a:tableStyleId>
              </a:tblPr>
              <a:tblGrid>
                <a:gridCol w="93017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7298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11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49023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26741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4553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7815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89156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Record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First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Last Name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Address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City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State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Zip</a:t>
                      </a:r>
                    </a:p>
                  </a:txBody>
                  <a:tcPr marL="82853" marR="82853" marT="41426" marB="41426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1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MARCIA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MARSUPIAL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6035 JONES ST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ARVADA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80004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2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KAREN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KANGAROO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5865 W OHIO AVE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LAKEWOOD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CO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400" b="0" i="0" u="none" strike="noStrike" dirty="0">
                          <a:solidFill>
                            <a:schemeClr val="tx1"/>
                          </a:solidFill>
                          <a:latin typeface="Calibri"/>
                        </a:rPr>
                        <a:t>80226</a:t>
                      </a:r>
                    </a:p>
                  </a:txBody>
                  <a:tcPr marL="124280" marR="124280" marT="124280" marB="124280" anchor="b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C0D20CE7-11E9-4661-85A0-BF693DDDD3F8}"/>
              </a:ext>
            </a:extLst>
          </p:cNvPr>
          <p:cNvSpPr txBox="1"/>
          <p:nvPr/>
        </p:nvSpPr>
        <p:spPr>
          <a:xfrm>
            <a:off x="2311063" y="396670"/>
            <a:ext cx="7226493" cy="579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E12726"/>
              </a:buClr>
              <a:buSzTx/>
              <a:buFontTx/>
              <a:buNone/>
              <a:tabLst/>
              <a:defRPr/>
            </a:pPr>
            <a:r>
              <a:rPr kumimoji="0" lang="en-US" sz="2100" b="1" i="1" u="none" strike="noStrike" kern="1200" cap="none" spc="0" normalizeH="0" baseline="0" noProof="0" dirty="0">
                <a:ln>
                  <a:noFill/>
                </a:ln>
                <a:solidFill>
                  <a:srgbClr val="ED1C24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Do these two records belong to the same person?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9BB1D309-6928-4738-9C06-7A01EDD998FD}"/>
              </a:ext>
            </a:extLst>
          </p:cNvPr>
          <p:cNvGraphicFramePr>
            <a:graphicFrameLocks noGrp="1"/>
          </p:cNvGraphicFramePr>
          <p:nvPr/>
        </p:nvGraphicFramePr>
        <p:xfrm>
          <a:off x="2845198" y="3056022"/>
          <a:ext cx="6692358" cy="398451"/>
        </p:xfrm>
        <a:graphic>
          <a:graphicData uri="http://schemas.openxmlformats.org/drawingml/2006/table">
            <a:tbl>
              <a:tblPr/>
              <a:tblGrid>
                <a:gridCol w="720184">
                  <a:extLst>
                    <a:ext uri="{9D8B030D-6E8A-4147-A177-3AD203B41FA5}">
                      <a16:colId xmlns:a16="http://schemas.microsoft.com/office/drawing/2014/main" val="2994425960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3170861251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3210785162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3582543676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734812369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1164304927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3157302683"/>
                    </a:ext>
                  </a:extLst>
                </a:gridCol>
                <a:gridCol w="889604">
                  <a:extLst>
                    <a:ext uri="{9D8B030D-6E8A-4147-A177-3AD203B41FA5}">
                      <a16:colId xmlns:a16="http://schemas.microsoft.com/office/drawing/2014/main" val="2708019289"/>
                    </a:ext>
                  </a:extLst>
                </a:gridCol>
                <a:gridCol w="501388">
                  <a:extLst>
                    <a:ext uri="{9D8B030D-6E8A-4147-A177-3AD203B41FA5}">
                      <a16:colId xmlns:a16="http://schemas.microsoft.com/office/drawing/2014/main" val="500201802"/>
                    </a:ext>
                  </a:extLst>
                </a:gridCol>
                <a:gridCol w="552107">
                  <a:extLst>
                    <a:ext uri="{9D8B030D-6E8A-4147-A177-3AD203B41FA5}">
                      <a16:colId xmlns:a16="http://schemas.microsoft.com/office/drawing/2014/main" val="2330930954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MARCIA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MARSUPIAL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6035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JONES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ST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ARVADA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kern="1200" dirty="0">
                          <a:solidFill>
                            <a:srgbClr val="000000"/>
                          </a:solidFill>
                          <a:latin typeface="+mn-lt"/>
                          <a:ea typeface="+mn-ea"/>
                          <a:cs typeface="+mn-cs"/>
                        </a:rPr>
                        <a:t>80004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951262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DDB87B49-A9C4-44D9-B108-8F56AB307B41}"/>
              </a:ext>
            </a:extLst>
          </p:cNvPr>
          <p:cNvSpPr txBox="1"/>
          <p:nvPr/>
        </p:nvSpPr>
        <p:spPr>
          <a:xfrm>
            <a:off x="2633923" y="2577179"/>
            <a:ext cx="8712503" cy="57982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50"/>
              </a:spcBef>
              <a:spcAft>
                <a:spcPts val="0"/>
              </a:spcAft>
              <a:buClr>
                <a:srgbClr val="E12726"/>
              </a:buClr>
              <a:buSzTx/>
              <a:buFontTx/>
              <a:buNone/>
              <a:tabLst/>
              <a:defRPr/>
            </a:pPr>
            <a:r>
              <a:rPr kumimoji="0" lang="en-US" sz="195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Among the thousands of data sources, we found a series of related records</a:t>
            </a: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4B4D5C2F-EC3B-4F10-8DAC-9C569A8D2897}"/>
              </a:ext>
            </a:extLst>
          </p:cNvPr>
          <p:cNvGraphicFramePr>
            <a:graphicFrameLocks noGrp="1"/>
          </p:cNvGraphicFramePr>
          <p:nvPr/>
        </p:nvGraphicFramePr>
        <p:xfrm>
          <a:off x="2855348" y="3831542"/>
          <a:ext cx="6692358" cy="433864"/>
        </p:xfrm>
        <a:graphic>
          <a:graphicData uri="http://schemas.openxmlformats.org/drawingml/2006/table">
            <a:tbl>
              <a:tblPr/>
              <a:tblGrid>
                <a:gridCol w="720184">
                  <a:extLst>
                    <a:ext uri="{9D8B030D-6E8A-4147-A177-3AD203B41FA5}">
                      <a16:colId xmlns:a16="http://schemas.microsoft.com/office/drawing/2014/main" val="954807876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97414291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2945778891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4002930807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1927696253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2306526749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1749065654"/>
                    </a:ext>
                  </a:extLst>
                </a:gridCol>
                <a:gridCol w="889604">
                  <a:extLst>
                    <a:ext uri="{9D8B030D-6E8A-4147-A177-3AD203B41FA5}">
                      <a16:colId xmlns:a16="http://schemas.microsoft.com/office/drawing/2014/main" val="265040602"/>
                    </a:ext>
                  </a:extLst>
                </a:gridCol>
                <a:gridCol w="501388">
                  <a:extLst>
                    <a:ext uri="{9D8B030D-6E8A-4147-A177-3AD203B41FA5}">
                      <a16:colId xmlns:a16="http://schemas.microsoft.com/office/drawing/2014/main" val="651967451"/>
                    </a:ext>
                  </a:extLst>
                </a:gridCol>
                <a:gridCol w="552107">
                  <a:extLst>
                    <a:ext uri="{9D8B030D-6E8A-4147-A177-3AD203B41FA5}">
                      <a16:colId xmlns:a16="http://schemas.microsoft.com/office/drawing/2014/main" val="4226789974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MARCIA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MARSUPIAL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9170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W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14TH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AVE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LAKEWOOD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80226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6775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EF6FF01D-1D9A-4F8D-99E9-D92CA966809E}"/>
              </a:ext>
            </a:extLst>
          </p:cNvPr>
          <p:cNvSpPr txBox="1"/>
          <p:nvPr/>
        </p:nvSpPr>
        <p:spPr>
          <a:xfrm>
            <a:off x="248116" y="3909974"/>
            <a:ext cx="191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Moved</a:t>
            </a:r>
          </a:p>
        </p:txBody>
      </p:sp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B06505-96BA-4039-A37C-B1FA14B696EB}"/>
              </a:ext>
            </a:extLst>
          </p:cNvPr>
          <p:cNvGraphicFramePr>
            <a:graphicFrameLocks noGrp="1"/>
          </p:cNvGraphicFramePr>
          <p:nvPr/>
        </p:nvGraphicFramePr>
        <p:xfrm>
          <a:off x="2855348" y="4526712"/>
          <a:ext cx="6692358" cy="398451"/>
        </p:xfrm>
        <a:graphic>
          <a:graphicData uri="http://schemas.openxmlformats.org/drawingml/2006/table">
            <a:tbl>
              <a:tblPr/>
              <a:tblGrid>
                <a:gridCol w="720184">
                  <a:extLst>
                    <a:ext uri="{9D8B030D-6E8A-4147-A177-3AD203B41FA5}">
                      <a16:colId xmlns:a16="http://schemas.microsoft.com/office/drawing/2014/main" val="2507019440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3566952502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3752454450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1213560990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1364169959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170688476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008883210"/>
                    </a:ext>
                  </a:extLst>
                </a:gridCol>
                <a:gridCol w="889604">
                  <a:extLst>
                    <a:ext uri="{9D8B030D-6E8A-4147-A177-3AD203B41FA5}">
                      <a16:colId xmlns:a16="http://schemas.microsoft.com/office/drawing/2014/main" val="3715605571"/>
                    </a:ext>
                  </a:extLst>
                </a:gridCol>
                <a:gridCol w="501388">
                  <a:extLst>
                    <a:ext uri="{9D8B030D-6E8A-4147-A177-3AD203B41FA5}">
                      <a16:colId xmlns:a16="http://schemas.microsoft.com/office/drawing/2014/main" val="363182913"/>
                    </a:ext>
                  </a:extLst>
                </a:gridCol>
                <a:gridCol w="552107">
                  <a:extLst>
                    <a:ext uri="{9D8B030D-6E8A-4147-A177-3AD203B41FA5}">
                      <a16:colId xmlns:a16="http://schemas.microsoft.com/office/drawing/2014/main" val="942425018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MARCIA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KANGAROO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9170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14TH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LAKEWOOD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80226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72142114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19DC84D2-B541-4956-8EE0-3DFFD603D27C}"/>
              </a:ext>
            </a:extLst>
          </p:cNvPr>
          <p:cNvSpPr txBox="1"/>
          <p:nvPr/>
        </p:nvSpPr>
        <p:spPr>
          <a:xfrm>
            <a:off x="284208" y="4587437"/>
            <a:ext cx="191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Changed her last Name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33961D18-2BAF-4B11-9F0B-F3B3D9A967A6}"/>
              </a:ext>
            </a:extLst>
          </p:cNvPr>
          <p:cNvGraphicFramePr>
            <a:graphicFrameLocks noGrp="1"/>
          </p:cNvGraphicFramePr>
          <p:nvPr/>
        </p:nvGraphicFramePr>
        <p:xfrm>
          <a:off x="2855348" y="5186469"/>
          <a:ext cx="6692358" cy="398451"/>
        </p:xfrm>
        <a:graphic>
          <a:graphicData uri="http://schemas.openxmlformats.org/drawingml/2006/table">
            <a:tbl>
              <a:tblPr/>
              <a:tblGrid>
                <a:gridCol w="720184">
                  <a:extLst>
                    <a:ext uri="{9D8B030D-6E8A-4147-A177-3AD203B41FA5}">
                      <a16:colId xmlns:a16="http://schemas.microsoft.com/office/drawing/2014/main" val="2984588871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4034955589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87651366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3276681949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91665040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3967385768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3046399955"/>
                    </a:ext>
                  </a:extLst>
                </a:gridCol>
                <a:gridCol w="889604">
                  <a:extLst>
                    <a:ext uri="{9D8B030D-6E8A-4147-A177-3AD203B41FA5}">
                      <a16:colId xmlns:a16="http://schemas.microsoft.com/office/drawing/2014/main" val="3130366226"/>
                    </a:ext>
                  </a:extLst>
                </a:gridCol>
                <a:gridCol w="501388">
                  <a:extLst>
                    <a:ext uri="{9D8B030D-6E8A-4147-A177-3AD203B41FA5}">
                      <a16:colId xmlns:a16="http://schemas.microsoft.com/office/drawing/2014/main" val="3263573732"/>
                    </a:ext>
                  </a:extLst>
                </a:gridCol>
                <a:gridCol w="552107">
                  <a:extLst>
                    <a:ext uri="{9D8B030D-6E8A-4147-A177-3AD203B41FA5}">
                      <a16:colId xmlns:a16="http://schemas.microsoft.com/office/drawing/2014/main" val="1245638517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algn="ctr" fontAlgn="t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K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MARCIA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chemeClr val="tx1"/>
                          </a:solidFill>
                          <a:latin typeface="+mn-lt"/>
                        </a:rPr>
                        <a:t>KANGAROO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latin typeface="+mn-lt"/>
                      </a:endParaRP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9170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W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14TH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AVE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LAKEWOOD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CO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200" b="0" i="0" u="none" strike="noStrike" dirty="0">
                          <a:solidFill>
                            <a:srgbClr val="000000"/>
                          </a:solidFill>
                          <a:latin typeface="+mn-lt"/>
                        </a:rPr>
                        <a:t>80226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396123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7232AA6A-588C-4090-A870-506CE6C0E3DC}"/>
              </a:ext>
            </a:extLst>
          </p:cNvPr>
          <p:cNvSpPr txBox="1"/>
          <p:nvPr/>
        </p:nvSpPr>
        <p:spPr>
          <a:xfrm>
            <a:off x="248116" y="3177474"/>
            <a:ext cx="1915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Matching Record 1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04CFC-D572-449F-A6BE-5FA2C8A61759}"/>
              </a:ext>
            </a:extLst>
          </p:cNvPr>
          <p:cNvSpPr txBox="1"/>
          <p:nvPr/>
        </p:nvSpPr>
        <p:spPr>
          <a:xfrm>
            <a:off x="441731" y="5186469"/>
            <a:ext cx="175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Changed Middle Initial as First Name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F4499FE-4E38-4E76-8728-56DEA050D0B0}"/>
              </a:ext>
            </a:extLst>
          </p:cNvPr>
          <p:cNvGraphicFramePr>
            <a:graphicFrameLocks noGrp="1"/>
          </p:cNvGraphicFramePr>
          <p:nvPr/>
        </p:nvGraphicFramePr>
        <p:xfrm>
          <a:off x="2855348" y="5839847"/>
          <a:ext cx="6692358" cy="433864"/>
        </p:xfrm>
        <a:graphic>
          <a:graphicData uri="http://schemas.openxmlformats.org/drawingml/2006/table">
            <a:tbl>
              <a:tblPr/>
              <a:tblGrid>
                <a:gridCol w="720184">
                  <a:extLst>
                    <a:ext uri="{9D8B030D-6E8A-4147-A177-3AD203B41FA5}">
                      <a16:colId xmlns:a16="http://schemas.microsoft.com/office/drawing/2014/main" val="2412837188"/>
                    </a:ext>
                  </a:extLst>
                </a:gridCol>
                <a:gridCol w="725805">
                  <a:extLst>
                    <a:ext uri="{9D8B030D-6E8A-4147-A177-3AD203B41FA5}">
                      <a16:colId xmlns:a16="http://schemas.microsoft.com/office/drawing/2014/main" val="3424251866"/>
                    </a:ext>
                  </a:extLst>
                </a:gridCol>
                <a:gridCol w="1040130">
                  <a:extLst>
                    <a:ext uri="{9D8B030D-6E8A-4147-A177-3AD203B41FA5}">
                      <a16:colId xmlns:a16="http://schemas.microsoft.com/office/drawing/2014/main" val="3692419013"/>
                    </a:ext>
                  </a:extLst>
                </a:gridCol>
                <a:gridCol w="588645">
                  <a:extLst>
                    <a:ext uri="{9D8B030D-6E8A-4147-A177-3AD203B41FA5}">
                      <a16:colId xmlns:a16="http://schemas.microsoft.com/office/drawing/2014/main" val="569056954"/>
                    </a:ext>
                  </a:extLst>
                </a:gridCol>
                <a:gridCol w="445770">
                  <a:extLst>
                    <a:ext uri="{9D8B030D-6E8A-4147-A177-3AD203B41FA5}">
                      <a16:colId xmlns:a16="http://schemas.microsoft.com/office/drawing/2014/main" val="2459864186"/>
                    </a:ext>
                  </a:extLst>
                </a:gridCol>
                <a:gridCol w="737235">
                  <a:extLst>
                    <a:ext uri="{9D8B030D-6E8A-4147-A177-3AD203B41FA5}">
                      <a16:colId xmlns:a16="http://schemas.microsoft.com/office/drawing/2014/main" val="3554058061"/>
                    </a:ext>
                  </a:extLst>
                </a:gridCol>
                <a:gridCol w="491490">
                  <a:extLst>
                    <a:ext uri="{9D8B030D-6E8A-4147-A177-3AD203B41FA5}">
                      <a16:colId xmlns:a16="http://schemas.microsoft.com/office/drawing/2014/main" val="2216092463"/>
                    </a:ext>
                  </a:extLst>
                </a:gridCol>
                <a:gridCol w="889604">
                  <a:extLst>
                    <a:ext uri="{9D8B030D-6E8A-4147-A177-3AD203B41FA5}">
                      <a16:colId xmlns:a16="http://schemas.microsoft.com/office/drawing/2014/main" val="2141370369"/>
                    </a:ext>
                  </a:extLst>
                </a:gridCol>
                <a:gridCol w="501388">
                  <a:extLst>
                    <a:ext uri="{9D8B030D-6E8A-4147-A177-3AD203B41FA5}">
                      <a16:colId xmlns:a16="http://schemas.microsoft.com/office/drawing/2014/main" val="809728135"/>
                    </a:ext>
                  </a:extLst>
                </a:gridCol>
                <a:gridCol w="552107">
                  <a:extLst>
                    <a:ext uri="{9D8B030D-6E8A-4147-A177-3AD203B41FA5}">
                      <a16:colId xmlns:a16="http://schemas.microsoft.com/office/drawing/2014/main" val="2133707667"/>
                    </a:ext>
                  </a:extLst>
                </a:gridCol>
              </a:tblGrid>
              <a:tr h="398451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KAREN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MARCIA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KANGAROO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5865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W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OHIO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AVE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LAKEWOOD 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CO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400" b="1" i="0" u="none" strike="noStrike" kern="1200" dirty="0">
                          <a:solidFill>
                            <a:schemeClr val="accent3"/>
                          </a:solidFill>
                          <a:effectLst/>
                          <a:latin typeface="Calibri"/>
                          <a:ea typeface="+mn-ea"/>
                          <a:cs typeface="+mn-cs"/>
                        </a:rPr>
                        <a:t>80226</a:t>
                      </a:r>
                    </a:p>
                  </a:txBody>
                  <a:tcPr marL="7144" marR="7144" marT="7144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6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83911065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0CEBE3AC-EB26-4D2F-96E8-02C93649D8DB}"/>
              </a:ext>
            </a:extLst>
          </p:cNvPr>
          <p:cNvSpPr txBox="1"/>
          <p:nvPr/>
        </p:nvSpPr>
        <p:spPr>
          <a:xfrm>
            <a:off x="441731" y="5785390"/>
            <a:ext cx="17581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Moved and matched Record 2 </a:t>
            </a:r>
          </a:p>
        </p:txBody>
      </p:sp>
    </p:spTree>
    <p:extLst>
      <p:ext uri="{BB962C8B-B14F-4D97-AF65-F5344CB8AC3E}">
        <p14:creationId xmlns:p14="http://schemas.microsoft.com/office/powerpoint/2010/main" val="2994282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  <p:bldP spid="14" grpId="0"/>
      <p:bldP spid="16" grpId="0"/>
      <p:bldP spid="17" grpId="0"/>
      <p:bldP spid="1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t">
            <a:noAutofit/>
          </a:bodyPr>
          <a:lstStyle/>
          <a:p>
            <a:r>
              <a:rPr lang="en-US" dirty="0"/>
              <a:t>Technology — Layer View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F043FD-470E-448C-BECC-B72FB27D53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99788" y="6356350"/>
            <a:ext cx="4114800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804A1F-F927-482B-95A3-EC343CBB49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FE306A7-A228-4E07-8D4E-C1DA2C3F399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5" name="Freeform 6"/>
          <p:cNvSpPr>
            <a:spLocks noEditPoints="1"/>
          </p:cNvSpPr>
          <p:nvPr/>
        </p:nvSpPr>
        <p:spPr bwMode="auto">
          <a:xfrm>
            <a:off x="838196" y="1304857"/>
            <a:ext cx="563285" cy="641812"/>
          </a:xfrm>
          <a:custGeom>
            <a:avLst/>
            <a:gdLst>
              <a:gd name="T0" fmla="*/ 1725 w 3664"/>
              <a:gd name="T1" fmla="*/ 1430 h 4179"/>
              <a:gd name="T2" fmla="*/ 2517 w 3664"/>
              <a:gd name="T3" fmla="*/ 638 h 4179"/>
              <a:gd name="T4" fmla="*/ 1958 w 3664"/>
              <a:gd name="T5" fmla="*/ 78 h 4179"/>
              <a:gd name="T6" fmla="*/ 1165 w 3664"/>
              <a:gd name="T7" fmla="*/ 870 h 4179"/>
              <a:gd name="T8" fmla="*/ 1725 w 3664"/>
              <a:gd name="T9" fmla="*/ 1430 h 4179"/>
              <a:gd name="T10" fmla="*/ 1763 w 3664"/>
              <a:gd name="T11" fmla="*/ 420 h 4179"/>
              <a:gd name="T12" fmla="*/ 2175 w 3664"/>
              <a:gd name="T13" fmla="*/ 833 h 4179"/>
              <a:gd name="T14" fmla="*/ 1920 w 3664"/>
              <a:gd name="T15" fmla="*/ 1088 h 4179"/>
              <a:gd name="T16" fmla="*/ 1507 w 3664"/>
              <a:gd name="T17" fmla="*/ 675 h 4179"/>
              <a:gd name="T18" fmla="*/ 1763 w 3664"/>
              <a:gd name="T19" fmla="*/ 420 h 4179"/>
              <a:gd name="T20" fmla="*/ 849 w 3664"/>
              <a:gd name="T21" fmla="*/ 1830 h 4179"/>
              <a:gd name="T22" fmla="*/ 896 w 3664"/>
              <a:gd name="T23" fmla="*/ 1789 h 4179"/>
              <a:gd name="T24" fmla="*/ 956 w 3664"/>
              <a:gd name="T25" fmla="*/ 1804 h 4179"/>
              <a:gd name="T26" fmla="*/ 1839 w 3664"/>
              <a:gd name="T27" fmla="*/ 2594 h 4179"/>
              <a:gd name="T28" fmla="*/ 1954 w 3664"/>
              <a:gd name="T29" fmla="*/ 2638 h 4179"/>
              <a:gd name="T30" fmla="*/ 2869 w 3664"/>
              <a:gd name="T31" fmla="*/ 2638 h 4179"/>
              <a:gd name="T32" fmla="*/ 3017 w 3664"/>
              <a:gd name="T33" fmla="*/ 2552 h 4179"/>
              <a:gd name="T34" fmla="*/ 3617 w 3664"/>
              <a:gd name="T35" fmla="*/ 1504 h 4179"/>
              <a:gd name="T36" fmla="*/ 3554 w 3664"/>
              <a:gd name="T37" fmla="*/ 1271 h 4179"/>
              <a:gd name="T38" fmla="*/ 3554 w 3664"/>
              <a:gd name="T39" fmla="*/ 1271 h 4179"/>
              <a:gd name="T40" fmla="*/ 3320 w 3664"/>
              <a:gd name="T41" fmla="*/ 1334 h 4179"/>
              <a:gd name="T42" fmla="*/ 2818 w 3664"/>
              <a:gd name="T43" fmla="*/ 2212 h 4179"/>
              <a:gd name="T44" fmla="*/ 2670 w 3664"/>
              <a:gd name="T45" fmla="*/ 2298 h 4179"/>
              <a:gd name="T46" fmla="*/ 2085 w 3664"/>
              <a:gd name="T47" fmla="*/ 2298 h 4179"/>
              <a:gd name="T48" fmla="*/ 1971 w 3664"/>
              <a:gd name="T49" fmla="*/ 2255 h 4179"/>
              <a:gd name="T50" fmla="*/ 1185 w 3664"/>
              <a:gd name="T51" fmla="*/ 1549 h 4179"/>
              <a:gd name="T52" fmla="*/ 814 w 3664"/>
              <a:gd name="T53" fmla="*/ 1456 h 4179"/>
              <a:gd name="T54" fmla="*/ 528 w 3664"/>
              <a:gd name="T55" fmla="*/ 1710 h 4179"/>
              <a:gd name="T56" fmla="*/ 288 w 3664"/>
              <a:gd name="T57" fmla="*/ 2350 h 4179"/>
              <a:gd name="T58" fmla="*/ 341 w 3664"/>
              <a:gd name="T59" fmla="*/ 2779 h 4179"/>
              <a:gd name="T60" fmla="*/ 727 w 3664"/>
              <a:gd name="T61" fmla="*/ 2980 h 4179"/>
              <a:gd name="T62" fmla="*/ 1435 w 3664"/>
              <a:gd name="T63" fmla="*/ 2980 h 4179"/>
              <a:gd name="T64" fmla="*/ 1492 w 3664"/>
              <a:gd name="T65" fmla="*/ 3014 h 4179"/>
              <a:gd name="T66" fmla="*/ 1494 w 3664"/>
              <a:gd name="T67" fmla="*/ 3084 h 4179"/>
              <a:gd name="T68" fmla="*/ 1026 w 3664"/>
              <a:gd name="T69" fmla="*/ 3925 h 4179"/>
              <a:gd name="T70" fmla="*/ 1176 w 3664"/>
              <a:gd name="T71" fmla="*/ 4179 h 4179"/>
              <a:gd name="T72" fmla="*/ 1176 w 3664"/>
              <a:gd name="T73" fmla="*/ 4179 h 4179"/>
              <a:gd name="T74" fmla="*/ 1326 w 3664"/>
              <a:gd name="T75" fmla="*/ 4091 h 4179"/>
              <a:gd name="T76" fmla="*/ 1794 w 3664"/>
              <a:gd name="T77" fmla="*/ 3249 h 4179"/>
              <a:gd name="T78" fmla="*/ 1787 w 3664"/>
              <a:gd name="T79" fmla="*/ 2839 h 4179"/>
              <a:gd name="T80" fmla="*/ 1435 w 3664"/>
              <a:gd name="T81" fmla="*/ 2638 h 4179"/>
              <a:gd name="T82" fmla="*/ 727 w 3664"/>
              <a:gd name="T83" fmla="*/ 2638 h 4179"/>
              <a:gd name="T84" fmla="*/ 623 w 3664"/>
              <a:gd name="T85" fmla="*/ 2584 h 4179"/>
              <a:gd name="T86" fmla="*/ 609 w 3664"/>
              <a:gd name="T87" fmla="*/ 2471 h 4179"/>
              <a:gd name="T88" fmla="*/ 849 w 3664"/>
              <a:gd name="T89" fmla="*/ 1830 h 4179"/>
              <a:gd name="T90" fmla="*/ 0 w 3664"/>
              <a:gd name="T91" fmla="*/ 3349 h 4179"/>
              <a:gd name="T92" fmla="*/ 0 w 3664"/>
              <a:gd name="T93" fmla="*/ 3351 h 4179"/>
              <a:gd name="T94" fmla="*/ 171 w 3664"/>
              <a:gd name="T95" fmla="*/ 3522 h 4179"/>
              <a:gd name="T96" fmla="*/ 836 w 3664"/>
              <a:gd name="T97" fmla="*/ 3522 h 4179"/>
              <a:gd name="T98" fmla="*/ 1028 w 3664"/>
              <a:gd name="T99" fmla="*/ 3179 h 4179"/>
              <a:gd name="T100" fmla="*/ 171 w 3664"/>
              <a:gd name="T101" fmla="*/ 3179 h 4179"/>
              <a:gd name="T102" fmla="*/ 0 w 3664"/>
              <a:gd name="T103" fmla="*/ 3349 h 4179"/>
              <a:gd name="T104" fmla="*/ 2362 w 3664"/>
              <a:gd name="T105" fmla="*/ 2875 h 4179"/>
              <a:gd name="T106" fmla="*/ 2171 w 3664"/>
              <a:gd name="T107" fmla="*/ 3217 h 4179"/>
              <a:gd name="T108" fmla="*/ 3489 w 3664"/>
              <a:gd name="T109" fmla="*/ 3217 h 4179"/>
              <a:gd name="T110" fmla="*/ 3659 w 3664"/>
              <a:gd name="T111" fmla="*/ 3047 h 4179"/>
              <a:gd name="T112" fmla="*/ 3659 w 3664"/>
              <a:gd name="T113" fmla="*/ 3045 h 4179"/>
              <a:gd name="T114" fmla="*/ 3489 w 3664"/>
              <a:gd name="T115" fmla="*/ 2875 h 4179"/>
              <a:gd name="T116" fmla="*/ 2362 w 3664"/>
              <a:gd name="T117" fmla="*/ 2875 h 41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664" h="4179">
                <a:moveTo>
                  <a:pt x="1725" y="1430"/>
                </a:moveTo>
                <a:cubicBezTo>
                  <a:pt x="2193" y="1508"/>
                  <a:pt x="2595" y="1106"/>
                  <a:pt x="2517" y="638"/>
                </a:cubicBezTo>
                <a:cubicBezTo>
                  <a:pt x="2470" y="354"/>
                  <a:pt x="2241" y="125"/>
                  <a:pt x="1958" y="78"/>
                </a:cubicBezTo>
                <a:cubicBezTo>
                  <a:pt x="1489" y="0"/>
                  <a:pt x="1088" y="402"/>
                  <a:pt x="1165" y="870"/>
                </a:cubicBezTo>
                <a:cubicBezTo>
                  <a:pt x="1212" y="1154"/>
                  <a:pt x="1441" y="1383"/>
                  <a:pt x="1725" y="1430"/>
                </a:cubicBezTo>
                <a:close/>
                <a:moveTo>
                  <a:pt x="1763" y="420"/>
                </a:moveTo>
                <a:cubicBezTo>
                  <a:pt x="2013" y="364"/>
                  <a:pt x="2231" y="583"/>
                  <a:pt x="2175" y="833"/>
                </a:cubicBezTo>
                <a:cubicBezTo>
                  <a:pt x="2147" y="959"/>
                  <a:pt x="2046" y="1060"/>
                  <a:pt x="1920" y="1088"/>
                </a:cubicBezTo>
                <a:cubicBezTo>
                  <a:pt x="1670" y="1144"/>
                  <a:pt x="1451" y="925"/>
                  <a:pt x="1507" y="675"/>
                </a:cubicBezTo>
                <a:cubicBezTo>
                  <a:pt x="1535" y="549"/>
                  <a:pt x="1637" y="448"/>
                  <a:pt x="1763" y="420"/>
                </a:cubicBezTo>
                <a:close/>
                <a:moveTo>
                  <a:pt x="849" y="1830"/>
                </a:moveTo>
                <a:cubicBezTo>
                  <a:pt x="860" y="1801"/>
                  <a:pt x="883" y="1792"/>
                  <a:pt x="896" y="1789"/>
                </a:cubicBezTo>
                <a:cubicBezTo>
                  <a:pt x="908" y="1785"/>
                  <a:pt x="933" y="1783"/>
                  <a:pt x="956" y="1804"/>
                </a:cubicBezTo>
                <a:cubicBezTo>
                  <a:pt x="1839" y="2594"/>
                  <a:pt x="1839" y="2594"/>
                  <a:pt x="1839" y="2594"/>
                </a:cubicBezTo>
                <a:cubicBezTo>
                  <a:pt x="1871" y="2622"/>
                  <a:pt x="1911" y="2638"/>
                  <a:pt x="1954" y="2638"/>
                </a:cubicBezTo>
                <a:cubicBezTo>
                  <a:pt x="2869" y="2638"/>
                  <a:pt x="2869" y="2638"/>
                  <a:pt x="2869" y="2638"/>
                </a:cubicBezTo>
                <a:cubicBezTo>
                  <a:pt x="2930" y="2638"/>
                  <a:pt x="2987" y="2605"/>
                  <a:pt x="3017" y="2552"/>
                </a:cubicBezTo>
                <a:cubicBezTo>
                  <a:pt x="3617" y="1504"/>
                  <a:pt x="3617" y="1504"/>
                  <a:pt x="3617" y="1504"/>
                </a:cubicBezTo>
                <a:cubicBezTo>
                  <a:pt x="3664" y="1422"/>
                  <a:pt x="3636" y="1317"/>
                  <a:pt x="3554" y="1271"/>
                </a:cubicBezTo>
                <a:cubicBezTo>
                  <a:pt x="3554" y="1271"/>
                  <a:pt x="3554" y="1271"/>
                  <a:pt x="3554" y="1271"/>
                </a:cubicBezTo>
                <a:cubicBezTo>
                  <a:pt x="3471" y="1224"/>
                  <a:pt x="3367" y="1252"/>
                  <a:pt x="3320" y="1334"/>
                </a:cubicBezTo>
                <a:cubicBezTo>
                  <a:pt x="2818" y="2212"/>
                  <a:pt x="2818" y="2212"/>
                  <a:pt x="2818" y="2212"/>
                </a:cubicBezTo>
                <a:cubicBezTo>
                  <a:pt x="2788" y="2265"/>
                  <a:pt x="2731" y="2298"/>
                  <a:pt x="2670" y="2298"/>
                </a:cubicBezTo>
                <a:cubicBezTo>
                  <a:pt x="2085" y="2298"/>
                  <a:pt x="2085" y="2298"/>
                  <a:pt x="2085" y="2298"/>
                </a:cubicBezTo>
                <a:cubicBezTo>
                  <a:pt x="2043" y="2298"/>
                  <a:pt x="2002" y="2283"/>
                  <a:pt x="1971" y="2255"/>
                </a:cubicBezTo>
                <a:cubicBezTo>
                  <a:pt x="1185" y="1549"/>
                  <a:pt x="1185" y="1549"/>
                  <a:pt x="1185" y="1549"/>
                </a:cubicBezTo>
                <a:cubicBezTo>
                  <a:pt x="1084" y="1459"/>
                  <a:pt x="946" y="1424"/>
                  <a:pt x="814" y="1456"/>
                </a:cubicBezTo>
                <a:cubicBezTo>
                  <a:pt x="683" y="1488"/>
                  <a:pt x="576" y="1583"/>
                  <a:pt x="528" y="1710"/>
                </a:cubicBezTo>
                <a:cubicBezTo>
                  <a:pt x="288" y="2350"/>
                  <a:pt x="288" y="2350"/>
                  <a:pt x="288" y="2350"/>
                </a:cubicBezTo>
                <a:cubicBezTo>
                  <a:pt x="235" y="2494"/>
                  <a:pt x="254" y="2654"/>
                  <a:pt x="341" y="2779"/>
                </a:cubicBezTo>
                <a:cubicBezTo>
                  <a:pt x="428" y="2905"/>
                  <a:pt x="573" y="2980"/>
                  <a:pt x="727" y="2980"/>
                </a:cubicBezTo>
                <a:cubicBezTo>
                  <a:pt x="1435" y="2980"/>
                  <a:pt x="1435" y="2980"/>
                  <a:pt x="1435" y="2980"/>
                </a:cubicBezTo>
                <a:cubicBezTo>
                  <a:pt x="1467" y="2980"/>
                  <a:pt x="1484" y="3001"/>
                  <a:pt x="1492" y="3014"/>
                </a:cubicBezTo>
                <a:cubicBezTo>
                  <a:pt x="1498" y="3025"/>
                  <a:pt x="1511" y="3053"/>
                  <a:pt x="1494" y="3084"/>
                </a:cubicBezTo>
                <a:cubicBezTo>
                  <a:pt x="1026" y="3925"/>
                  <a:pt x="1026" y="3925"/>
                  <a:pt x="1026" y="3925"/>
                </a:cubicBezTo>
                <a:cubicBezTo>
                  <a:pt x="963" y="4039"/>
                  <a:pt x="1046" y="4179"/>
                  <a:pt x="1176" y="4179"/>
                </a:cubicBezTo>
                <a:cubicBezTo>
                  <a:pt x="1176" y="4179"/>
                  <a:pt x="1176" y="4179"/>
                  <a:pt x="1176" y="4179"/>
                </a:cubicBezTo>
                <a:cubicBezTo>
                  <a:pt x="1238" y="4179"/>
                  <a:pt x="1296" y="4146"/>
                  <a:pt x="1326" y="4091"/>
                </a:cubicBezTo>
                <a:cubicBezTo>
                  <a:pt x="1794" y="3249"/>
                  <a:pt x="1794" y="3249"/>
                  <a:pt x="1794" y="3249"/>
                </a:cubicBezTo>
                <a:cubicBezTo>
                  <a:pt x="1865" y="3120"/>
                  <a:pt x="1862" y="2967"/>
                  <a:pt x="1787" y="2839"/>
                </a:cubicBezTo>
                <a:cubicBezTo>
                  <a:pt x="1712" y="2713"/>
                  <a:pt x="1580" y="2638"/>
                  <a:pt x="1435" y="2638"/>
                </a:cubicBezTo>
                <a:cubicBezTo>
                  <a:pt x="727" y="2638"/>
                  <a:pt x="727" y="2638"/>
                  <a:pt x="727" y="2638"/>
                </a:cubicBezTo>
                <a:cubicBezTo>
                  <a:pt x="685" y="2638"/>
                  <a:pt x="646" y="2618"/>
                  <a:pt x="623" y="2584"/>
                </a:cubicBezTo>
                <a:cubicBezTo>
                  <a:pt x="609" y="2564"/>
                  <a:pt x="589" y="2524"/>
                  <a:pt x="609" y="2471"/>
                </a:cubicBezTo>
                <a:lnTo>
                  <a:pt x="849" y="1830"/>
                </a:lnTo>
                <a:close/>
                <a:moveTo>
                  <a:pt x="0" y="3349"/>
                </a:moveTo>
                <a:cubicBezTo>
                  <a:pt x="0" y="3351"/>
                  <a:pt x="0" y="3351"/>
                  <a:pt x="0" y="3351"/>
                </a:cubicBezTo>
                <a:cubicBezTo>
                  <a:pt x="0" y="3445"/>
                  <a:pt x="76" y="3522"/>
                  <a:pt x="171" y="3522"/>
                </a:cubicBezTo>
                <a:cubicBezTo>
                  <a:pt x="836" y="3522"/>
                  <a:pt x="836" y="3522"/>
                  <a:pt x="836" y="3522"/>
                </a:cubicBezTo>
                <a:cubicBezTo>
                  <a:pt x="1028" y="3179"/>
                  <a:pt x="1028" y="3179"/>
                  <a:pt x="1028" y="3179"/>
                </a:cubicBezTo>
                <a:cubicBezTo>
                  <a:pt x="171" y="3179"/>
                  <a:pt x="171" y="3179"/>
                  <a:pt x="171" y="3179"/>
                </a:cubicBezTo>
                <a:cubicBezTo>
                  <a:pt x="76" y="3179"/>
                  <a:pt x="0" y="3255"/>
                  <a:pt x="0" y="3349"/>
                </a:cubicBezTo>
                <a:close/>
                <a:moveTo>
                  <a:pt x="2362" y="2875"/>
                </a:moveTo>
                <a:cubicBezTo>
                  <a:pt x="2171" y="3217"/>
                  <a:pt x="2171" y="3217"/>
                  <a:pt x="2171" y="3217"/>
                </a:cubicBezTo>
                <a:cubicBezTo>
                  <a:pt x="3489" y="3217"/>
                  <a:pt x="3489" y="3217"/>
                  <a:pt x="3489" y="3217"/>
                </a:cubicBezTo>
                <a:cubicBezTo>
                  <a:pt x="3583" y="3217"/>
                  <a:pt x="3659" y="3141"/>
                  <a:pt x="3659" y="3047"/>
                </a:cubicBezTo>
                <a:cubicBezTo>
                  <a:pt x="3659" y="3045"/>
                  <a:pt x="3659" y="3045"/>
                  <a:pt x="3659" y="3045"/>
                </a:cubicBezTo>
                <a:cubicBezTo>
                  <a:pt x="3659" y="2951"/>
                  <a:pt x="3583" y="2875"/>
                  <a:pt x="3489" y="2875"/>
                </a:cubicBezTo>
                <a:lnTo>
                  <a:pt x="2362" y="2875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BE671D0-75C4-4217-93C1-F99550B4AE66}"/>
              </a:ext>
            </a:extLst>
          </p:cNvPr>
          <p:cNvGrpSpPr/>
          <p:nvPr/>
        </p:nvGrpSpPr>
        <p:grpSpPr>
          <a:xfrm>
            <a:off x="1903836" y="1066867"/>
            <a:ext cx="6668663" cy="730923"/>
            <a:chOff x="1903836" y="1152592"/>
            <a:chExt cx="6668663" cy="730923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AE646DB-CFB6-42BB-B947-BA368760AF9A}"/>
                </a:ext>
              </a:extLst>
            </p:cNvPr>
            <p:cNvGrpSpPr/>
            <p:nvPr/>
          </p:nvGrpSpPr>
          <p:grpSpPr>
            <a:xfrm>
              <a:off x="1914417" y="1497020"/>
              <a:ext cx="6658082" cy="386495"/>
              <a:chOff x="1914417" y="1849841"/>
              <a:chExt cx="6658082" cy="386495"/>
            </a:xfrm>
          </p:grpSpPr>
          <p:sp>
            <p:nvSpPr>
              <p:cNvPr id="79" name="Rounded Rectangle 15"/>
              <p:cNvSpPr/>
              <p:nvPr/>
            </p:nvSpPr>
            <p:spPr>
              <a:xfrm>
                <a:off x="1914417" y="1852201"/>
                <a:ext cx="2106461" cy="384135"/>
              </a:xfrm>
              <a:prstGeom prst="rect">
                <a:avLst/>
              </a:prstGeom>
              <a:solidFill>
                <a:srgbClr val="FF8200">
                  <a:alpha val="20000"/>
                </a:srgbClr>
              </a:solidFill>
              <a:ln w="19050">
                <a:noFill/>
              </a:ln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8200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rPr>
                  <a:t>Tombolo - Data Catalog</a:t>
                </a:r>
              </a:p>
            </p:txBody>
          </p:sp>
          <p:sp>
            <p:nvSpPr>
              <p:cNvPr id="80" name="Rounded Rectangle 16"/>
              <p:cNvSpPr/>
              <p:nvPr/>
            </p:nvSpPr>
            <p:spPr>
              <a:xfrm>
                <a:off x="6466038" y="1852201"/>
                <a:ext cx="2106461" cy="384135"/>
              </a:xfrm>
              <a:prstGeom prst="rect">
                <a:avLst/>
              </a:prstGeom>
              <a:solidFill>
                <a:srgbClr val="FF8200">
                  <a:alpha val="20000"/>
                </a:srgbClr>
              </a:solidFill>
              <a:ln w="19050">
                <a:noFill/>
              </a:ln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8200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rPr>
                  <a:t>Visualization</a:t>
                </a:r>
              </a:p>
            </p:txBody>
          </p:sp>
          <p:sp>
            <p:nvSpPr>
              <p:cNvPr id="81" name="Rounded Rectangle 28"/>
              <p:cNvSpPr/>
              <p:nvPr/>
            </p:nvSpPr>
            <p:spPr>
              <a:xfrm>
                <a:off x="4190228" y="1853583"/>
                <a:ext cx="2106461" cy="382683"/>
              </a:xfrm>
              <a:prstGeom prst="rect">
                <a:avLst/>
              </a:prstGeom>
              <a:solidFill>
                <a:srgbClr val="FF8200">
                  <a:alpha val="20000"/>
                </a:srgbClr>
              </a:solidFill>
              <a:ln w="19050">
                <a:noFill/>
              </a:ln>
            </p:spPr>
            <p:style>
              <a:lnRef idx="3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1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8200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rPr>
                  <a:t>ECL IDE (Cloud/VS Code/Windows)</a:t>
                </a:r>
              </a:p>
            </p:txBody>
          </p: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5B669D87-A24A-4D9F-924E-DD9EA3BC52B2}"/>
                  </a:ext>
                </a:extLst>
              </p:cNvPr>
              <p:cNvGrpSpPr/>
              <p:nvPr/>
            </p:nvGrpSpPr>
            <p:grpSpPr>
              <a:xfrm>
                <a:off x="1914417" y="1849841"/>
                <a:ext cx="2106460" cy="386424"/>
                <a:chOff x="3307153" y="1493783"/>
                <a:chExt cx="2606039" cy="462895"/>
              </a:xfrm>
            </p:grpSpPr>
            <p:sp>
              <p:nvSpPr>
                <p:cNvPr id="35" name="Left Bracket 34">
                  <a:extLst>
                    <a:ext uri="{FF2B5EF4-FFF2-40B4-BE49-F238E27FC236}">
                      <a16:creationId xmlns:a16="http://schemas.microsoft.com/office/drawing/2014/main" id="{3CD2A895-68B5-4FBF-B27B-F64CCE47CD0C}"/>
                    </a:ext>
                  </a:extLst>
                </p:cNvPr>
                <p:cNvSpPr/>
                <p:nvPr/>
              </p:nvSpPr>
              <p:spPr>
                <a:xfrm>
                  <a:off x="3307153" y="1493783"/>
                  <a:ext cx="141075" cy="462895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37" name="Left Bracket 36">
                  <a:extLst>
                    <a:ext uri="{FF2B5EF4-FFF2-40B4-BE49-F238E27FC236}">
                      <a16:creationId xmlns:a16="http://schemas.microsoft.com/office/drawing/2014/main" id="{AD412C71-0729-47C9-B799-350976C339DE}"/>
                    </a:ext>
                  </a:extLst>
                </p:cNvPr>
                <p:cNvSpPr/>
                <p:nvPr/>
              </p:nvSpPr>
              <p:spPr>
                <a:xfrm rot="10800000">
                  <a:off x="5772117" y="1496610"/>
                  <a:ext cx="141075" cy="460068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41" name="Group 40">
                <a:extLst>
                  <a:ext uri="{FF2B5EF4-FFF2-40B4-BE49-F238E27FC236}">
                    <a16:creationId xmlns:a16="http://schemas.microsoft.com/office/drawing/2014/main" id="{7B068CDB-58B5-47FF-AEC7-86FF158DB182}"/>
                  </a:ext>
                </a:extLst>
              </p:cNvPr>
              <p:cNvGrpSpPr/>
              <p:nvPr/>
            </p:nvGrpSpPr>
            <p:grpSpPr>
              <a:xfrm>
                <a:off x="4181336" y="1849841"/>
                <a:ext cx="2106460" cy="386424"/>
                <a:chOff x="3307153" y="1493783"/>
                <a:chExt cx="2606039" cy="462895"/>
              </a:xfrm>
            </p:grpSpPr>
            <p:sp>
              <p:nvSpPr>
                <p:cNvPr id="42" name="Left Bracket 41">
                  <a:extLst>
                    <a:ext uri="{FF2B5EF4-FFF2-40B4-BE49-F238E27FC236}">
                      <a16:creationId xmlns:a16="http://schemas.microsoft.com/office/drawing/2014/main" id="{F331CB37-974A-43AC-8FDF-7B209672B434}"/>
                    </a:ext>
                  </a:extLst>
                </p:cNvPr>
                <p:cNvSpPr/>
                <p:nvPr/>
              </p:nvSpPr>
              <p:spPr>
                <a:xfrm>
                  <a:off x="3307153" y="1493783"/>
                  <a:ext cx="141075" cy="462895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45" name="Left Bracket 44">
                  <a:extLst>
                    <a:ext uri="{FF2B5EF4-FFF2-40B4-BE49-F238E27FC236}">
                      <a16:creationId xmlns:a16="http://schemas.microsoft.com/office/drawing/2014/main" id="{FB1FC434-6A6C-4162-88D1-68ED835D8895}"/>
                    </a:ext>
                  </a:extLst>
                </p:cNvPr>
                <p:cNvSpPr/>
                <p:nvPr/>
              </p:nvSpPr>
              <p:spPr>
                <a:xfrm rot="10800000">
                  <a:off x="5772117" y="1496610"/>
                  <a:ext cx="141075" cy="460068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A430D9F4-CE27-41C3-BE93-918F56C0CE3E}"/>
                  </a:ext>
                </a:extLst>
              </p:cNvPr>
              <p:cNvGrpSpPr/>
              <p:nvPr/>
            </p:nvGrpSpPr>
            <p:grpSpPr>
              <a:xfrm>
                <a:off x="6461952" y="1849841"/>
                <a:ext cx="2106460" cy="386424"/>
                <a:chOff x="3307153" y="1493783"/>
                <a:chExt cx="2606039" cy="462895"/>
              </a:xfrm>
            </p:grpSpPr>
            <p:sp>
              <p:nvSpPr>
                <p:cNvPr id="58" name="Left Bracket 57">
                  <a:extLst>
                    <a:ext uri="{FF2B5EF4-FFF2-40B4-BE49-F238E27FC236}">
                      <a16:creationId xmlns:a16="http://schemas.microsoft.com/office/drawing/2014/main" id="{E4F981E7-3C84-4344-BA08-C80BFB4EAA65}"/>
                    </a:ext>
                  </a:extLst>
                </p:cNvPr>
                <p:cNvSpPr/>
                <p:nvPr/>
              </p:nvSpPr>
              <p:spPr>
                <a:xfrm>
                  <a:off x="3307153" y="1493783"/>
                  <a:ext cx="141075" cy="462895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  <p:sp>
              <p:nvSpPr>
                <p:cNvPr id="59" name="Left Bracket 58">
                  <a:extLst>
                    <a:ext uri="{FF2B5EF4-FFF2-40B4-BE49-F238E27FC236}">
                      <a16:creationId xmlns:a16="http://schemas.microsoft.com/office/drawing/2014/main" id="{F7AF5909-EDCD-4674-84B9-CC979EC2F3BA}"/>
                    </a:ext>
                  </a:extLst>
                </p:cNvPr>
                <p:cNvSpPr/>
                <p:nvPr/>
              </p:nvSpPr>
              <p:spPr>
                <a:xfrm rot="10800000">
                  <a:off x="5772117" y="1496610"/>
                  <a:ext cx="141075" cy="460068"/>
                </a:xfrm>
                <a:prstGeom prst="leftBracket">
                  <a:avLst>
                    <a:gd name="adj" fmla="val 0"/>
                  </a:avLst>
                </a:prstGeom>
                <a:ln w="28575">
                  <a:solidFill>
                    <a:schemeClr val="accent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400" b="0" i="0" u="none" strike="noStrike" kern="1200" cap="none" spc="0" normalizeH="0" baseline="0" noProof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</p:grpSp>
        <p:sp>
          <p:nvSpPr>
            <p:cNvPr id="36" name="TextBox 35"/>
            <p:cNvSpPr txBox="1"/>
            <p:nvPr/>
          </p:nvSpPr>
          <p:spPr>
            <a:xfrm>
              <a:off x="1903836" y="1152592"/>
              <a:ext cx="2014953" cy="313932"/>
            </a:xfrm>
            <a:prstGeom prst="rect">
              <a:avLst/>
            </a:prstGeom>
          </p:spPr>
          <p:txBody>
            <a:bodyPr wrap="square" lIns="0" rtlCol="0">
              <a:spAutoFit/>
            </a:bodyPr>
            <a:lstStyle>
              <a:defPPr>
                <a:defRPr lang="en-US"/>
              </a:defPPr>
              <a:lvl1pPr>
                <a:lnSpc>
                  <a:spcPct val="90000"/>
                </a:lnSpc>
                <a:defRPr sz="1600">
                  <a:solidFill>
                    <a:schemeClr val="tx1">
                      <a:lumMod val="65000"/>
                      <a:lumOff val="35000"/>
                    </a:schemeClr>
                  </a:solidFill>
                  <a:latin typeface="Source Sans Pro Semibold" panose="020B06030304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600" b="0" i="0" u="none" strike="noStrike" kern="1200" cap="none" spc="0" normalizeH="0" baseline="0" noProof="0" dirty="0">
                  <a:ln>
                    <a:noFill/>
                  </a:ln>
                  <a:solidFill>
                    <a:srgbClr val="FF8200"/>
                  </a:solidFill>
                  <a:effectLst/>
                  <a:uLnTx/>
                  <a:uFillTx/>
                  <a:latin typeface="Source Sans Pro Semibold" panose="020B0603030403020204" pitchFamily="34" charset="0"/>
                  <a:ea typeface="+mn-ea"/>
                  <a:cs typeface="+mn-cs"/>
                </a:rPr>
                <a:t>Tools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935787E-2B8D-4F35-AEF5-4A485F4CFC58}"/>
              </a:ext>
            </a:extLst>
          </p:cNvPr>
          <p:cNvGrpSpPr/>
          <p:nvPr/>
        </p:nvGrpSpPr>
        <p:grpSpPr>
          <a:xfrm>
            <a:off x="859488" y="2468418"/>
            <a:ext cx="7893134" cy="1234532"/>
            <a:chOff x="859488" y="2681662"/>
            <a:chExt cx="7893134" cy="1234532"/>
          </a:xfrm>
        </p:grpSpPr>
        <p:sp>
          <p:nvSpPr>
            <p:cNvPr id="43" name="Freeform 10"/>
            <p:cNvSpPr>
              <a:spLocks noEditPoints="1"/>
            </p:cNvSpPr>
            <p:nvPr/>
          </p:nvSpPr>
          <p:spPr bwMode="auto">
            <a:xfrm>
              <a:off x="859488" y="3218645"/>
              <a:ext cx="520700" cy="476250"/>
            </a:xfrm>
            <a:custGeom>
              <a:avLst/>
              <a:gdLst>
                <a:gd name="T0" fmla="*/ 589 w 3537"/>
                <a:gd name="T1" fmla="*/ 0 h 3243"/>
                <a:gd name="T2" fmla="*/ 589 w 3537"/>
                <a:gd name="T3" fmla="*/ 0 h 3243"/>
                <a:gd name="T4" fmla="*/ 442 w 3537"/>
                <a:gd name="T5" fmla="*/ 147 h 3243"/>
                <a:gd name="T6" fmla="*/ 442 w 3537"/>
                <a:gd name="T7" fmla="*/ 2358 h 3243"/>
                <a:gd name="T8" fmla="*/ 737 w 3537"/>
                <a:gd name="T9" fmla="*/ 2358 h 3243"/>
                <a:gd name="T10" fmla="*/ 737 w 3537"/>
                <a:gd name="T11" fmla="*/ 147 h 3243"/>
                <a:gd name="T12" fmla="*/ 589 w 3537"/>
                <a:gd name="T13" fmla="*/ 0 h 3243"/>
                <a:gd name="T14" fmla="*/ 1768 w 3537"/>
                <a:gd name="T15" fmla="*/ 0 h 3243"/>
                <a:gd name="T16" fmla="*/ 1768 w 3537"/>
                <a:gd name="T17" fmla="*/ 0 h 3243"/>
                <a:gd name="T18" fmla="*/ 1621 w 3537"/>
                <a:gd name="T19" fmla="*/ 147 h 3243"/>
                <a:gd name="T20" fmla="*/ 1621 w 3537"/>
                <a:gd name="T21" fmla="*/ 590 h 3243"/>
                <a:gd name="T22" fmla="*/ 1916 w 3537"/>
                <a:gd name="T23" fmla="*/ 590 h 3243"/>
                <a:gd name="T24" fmla="*/ 1916 w 3537"/>
                <a:gd name="T25" fmla="*/ 147 h 3243"/>
                <a:gd name="T26" fmla="*/ 1768 w 3537"/>
                <a:gd name="T27" fmla="*/ 0 h 3243"/>
                <a:gd name="T28" fmla="*/ 2948 w 3537"/>
                <a:gd name="T29" fmla="*/ 0 h 3243"/>
                <a:gd name="T30" fmla="*/ 2948 w 3537"/>
                <a:gd name="T31" fmla="*/ 0 h 3243"/>
                <a:gd name="T32" fmla="*/ 2800 w 3537"/>
                <a:gd name="T33" fmla="*/ 147 h 3243"/>
                <a:gd name="T34" fmla="*/ 2800 w 3537"/>
                <a:gd name="T35" fmla="*/ 1621 h 3243"/>
                <a:gd name="T36" fmla="*/ 3095 w 3537"/>
                <a:gd name="T37" fmla="*/ 1621 h 3243"/>
                <a:gd name="T38" fmla="*/ 3095 w 3537"/>
                <a:gd name="T39" fmla="*/ 147 h 3243"/>
                <a:gd name="T40" fmla="*/ 2948 w 3537"/>
                <a:gd name="T41" fmla="*/ 0 h 3243"/>
                <a:gd name="T42" fmla="*/ 0 w 3537"/>
                <a:gd name="T43" fmla="*/ 2948 h 3243"/>
                <a:gd name="T44" fmla="*/ 442 w 3537"/>
                <a:gd name="T45" fmla="*/ 2948 h 3243"/>
                <a:gd name="T46" fmla="*/ 442 w 3537"/>
                <a:gd name="T47" fmla="*/ 3095 h 3243"/>
                <a:gd name="T48" fmla="*/ 589 w 3537"/>
                <a:gd name="T49" fmla="*/ 3243 h 3243"/>
                <a:gd name="T50" fmla="*/ 589 w 3537"/>
                <a:gd name="T51" fmla="*/ 3243 h 3243"/>
                <a:gd name="T52" fmla="*/ 737 w 3537"/>
                <a:gd name="T53" fmla="*/ 3095 h 3243"/>
                <a:gd name="T54" fmla="*/ 737 w 3537"/>
                <a:gd name="T55" fmla="*/ 2948 h 3243"/>
                <a:gd name="T56" fmla="*/ 1179 w 3537"/>
                <a:gd name="T57" fmla="*/ 2948 h 3243"/>
                <a:gd name="T58" fmla="*/ 1179 w 3537"/>
                <a:gd name="T59" fmla="*/ 2653 h 3243"/>
                <a:gd name="T60" fmla="*/ 0 w 3537"/>
                <a:gd name="T61" fmla="*/ 2653 h 3243"/>
                <a:gd name="T62" fmla="*/ 0 w 3537"/>
                <a:gd name="T63" fmla="*/ 2948 h 3243"/>
                <a:gd name="T64" fmla="*/ 2358 w 3537"/>
                <a:gd name="T65" fmla="*/ 884 h 3243"/>
                <a:gd name="T66" fmla="*/ 1179 w 3537"/>
                <a:gd name="T67" fmla="*/ 884 h 3243"/>
                <a:gd name="T68" fmla="*/ 1179 w 3537"/>
                <a:gd name="T69" fmla="*/ 1179 h 3243"/>
                <a:gd name="T70" fmla="*/ 1621 w 3537"/>
                <a:gd name="T71" fmla="*/ 1179 h 3243"/>
                <a:gd name="T72" fmla="*/ 1621 w 3537"/>
                <a:gd name="T73" fmla="*/ 3095 h 3243"/>
                <a:gd name="T74" fmla="*/ 1768 w 3537"/>
                <a:gd name="T75" fmla="*/ 3243 h 3243"/>
                <a:gd name="T76" fmla="*/ 1768 w 3537"/>
                <a:gd name="T77" fmla="*/ 3243 h 3243"/>
                <a:gd name="T78" fmla="*/ 1916 w 3537"/>
                <a:gd name="T79" fmla="*/ 3095 h 3243"/>
                <a:gd name="T80" fmla="*/ 1916 w 3537"/>
                <a:gd name="T81" fmla="*/ 1179 h 3243"/>
                <a:gd name="T82" fmla="*/ 2358 w 3537"/>
                <a:gd name="T83" fmla="*/ 1179 h 3243"/>
                <a:gd name="T84" fmla="*/ 2358 w 3537"/>
                <a:gd name="T85" fmla="*/ 884 h 3243"/>
                <a:gd name="T86" fmla="*/ 2358 w 3537"/>
                <a:gd name="T87" fmla="*/ 1916 h 3243"/>
                <a:gd name="T88" fmla="*/ 2358 w 3537"/>
                <a:gd name="T89" fmla="*/ 2211 h 3243"/>
                <a:gd name="T90" fmla="*/ 2800 w 3537"/>
                <a:gd name="T91" fmla="*/ 2211 h 3243"/>
                <a:gd name="T92" fmla="*/ 2800 w 3537"/>
                <a:gd name="T93" fmla="*/ 3095 h 3243"/>
                <a:gd name="T94" fmla="*/ 2948 w 3537"/>
                <a:gd name="T95" fmla="*/ 3243 h 3243"/>
                <a:gd name="T96" fmla="*/ 2948 w 3537"/>
                <a:gd name="T97" fmla="*/ 3243 h 3243"/>
                <a:gd name="T98" fmla="*/ 3095 w 3537"/>
                <a:gd name="T99" fmla="*/ 3095 h 3243"/>
                <a:gd name="T100" fmla="*/ 3095 w 3537"/>
                <a:gd name="T101" fmla="*/ 2211 h 3243"/>
                <a:gd name="T102" fmla="*/ 3537 w 3537"/>
                <a:gd name="T103" fmla="*/ 2211 h 3243"/>
                <a:gd name="T104" fmla="*/ 3537 w 3537"/>
                <a:gd name="T105" fmla="*/ 1916 h 3243"/>
                <a:gd name="T106" fmla="*/ 2358 w 3537"/>
                <a:gd name="T107" fmla="*/ 1916 h 3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537" h="3243">
                  <a:moveTo>
                    <a:pt x="589" y="0"/>
                  </a:moveTo>
                  <a:cubicBezTo>
                    <a:pt x="589" y="0"/>
                    <a:pt x="589" y="0"/>
                    <a:pt x="589" y="0"/>
                  </a:cubicBezTo>
                  <a:cubicBezTo>
                    <a:pt x="508" y="0"/>
                    <a:pt x="442" y="66"/>
                    <a:pt x="442" y="147"/>
                  </a:cubicBezTo>
                  <a:cubicBezTo>
                    <a:pt x="442" y="2358"/>
                    <a:pt x="442" y="2358"/>
                    <a:pt x="442" y="2358"/>
                  </a:cubicBezTo>
                  <a:cubicBezTo>
                    <a:pt x="737" y="2358"/>
                    <a:pt x="737" y="2358"/>
                    <a:pt x="737" y="2358"/>
                  </a:cubicBezTo>
                  <a:cubicBezTo>
                    <a:pt x="737" y="147"/>
                    <a:pt x="737" y="147"/>
                    <a:pt x="737" y="147"/>
                  </a:cubicBezTo>
                  <a:cubicBezTo>
                    <a:pt x="737" y="66"/>
                    <a:pt x="671" y="0"/>
                    <a:pt x="589" y="0"/>
                  </a:cubicBezTo>
                  <a:close/>
                  <a:moveTo>
                    <a:pt x="1768" y="0"/>
                  </a:moveTo>
                  <a:cubicBezTo>
                    <a:pt x="1768" y="0"/>
                    <a:pt x="1768" y="0"/>
                    <a:pt x="1768" y="0"/>
                  </a:cubicBezTo>
                  <a:cubicBezTo>
                    <a:pt x="1687" y="0"/>
                    <a:pt x="1621" y="66"/>
                    <a:pt x="1621" y="147"/>
                  </a:cubicBezTo>
                  <a:cubicBezTo>
                    <a:pt x="1621" y="590"/>
                    <a:pt x="1621" y="590"/>
                    <a:pt x="1621" y="590"/>
                  </a:cubicBezTo>
                  <a:cubicBezTo>
                    <a:pt x="1916" y="590"/>
                    <a:pt x="1916" y="590"/>
                    <a:pt x="1916" y="590"/>
                  </a:cubicBezTo>
                  <a:cubicBezTo>
                    <a:pt x="1916" y="147"/>
                    <a:pt x="1916" y="147"/>
                    <a:pt x="1916" y="147"/>
                  </a:cubicBezTo>
                  <a:cubicBezTo>
                    <a:pt x="1916" y="66"/>
                    <a:pt x="1850" y="0"/>
                    <a:pt x="1768" y="0"/>
                  </a:cubicBezTo>
                  <a:close/>
                  <a:moveTo>
                    <a:pt x="2948" y="0"/>
                  </a:moveTo>
                  <a:cubicBezTo>
                    <a:pt x="2948" y="0"/>
                    <a:pt x="2948" y="0"/>
                    <a:pt x="2948" y="0"/>
                  </a:cubicBezTo>
                  <a:cubicBezTo>
                    <a:pt x="2866" y="0"/>
                    <a:pt x="2800" y="66"/>
                    <a:pt x="2800" y="147"/>
                  </a:cubicBezTo>
                  <a:cubicBezTo>
                    <a:pt x="2800" y="1621"/>
                    <a:pt x="2800" y="1621"/>
                    <a:pt x="2800" y="1621"/>
                  </a:cubicBezTo>
                  <a:cubicBezTo>
                    <a:pt x="3095" y="1621"/>
                    <a:pt x="3095" y="1621"/>
                    <a:pt x="3095" y="1621"/>
                  </a:cubicBezTo>
                  <a:cubicBezTo>
                    <a:pt x="3095" y="147"/>
                    <a:pt x="3095" y="147"/>
                    <a:pt x="3095" y="147"/>
                  </a:cubicBezTo>
                  <a:cubicBezTo>
                    <a:pt x="3095" y="66"/>
                    <a:pt x="3029" y="0"/>
                    <a:pt x="2948" y="0"/>
                  </a:cubicBezTo>
                  <a:close/>
                  <a:moveTo>
                    <a:pt x="0" y="2948"/>
                  </a:moveTo>
                  <a:cubicBezTo>
                    <a:pt x="442" y="2948"/>
                    <a:pt x="442" y="2948"/>
                    <a:pt x="442" y="2948"/>
                  </a:cubicBezTo>
                  <a:cubicBezTo>
                    <a:pt x="442" y="3095"/>
                    <a:pt x="442" y="3095"/>
                    <a:pt x="442" y="3095"/>
                  </a:cubicBezTo>
                  <a:cubicBezTo>
                    <a:pt x="442" y="3177"/>
                    <a:pt x="508" y="3243"/>
                    <a:pt x="589" y="3243"/>
                  </a:cubicBezTo>
                  <a:cubicBezTo>
                    <a:pt x="589" y="3243"/>
                    <a:pt x="589" y="3243"/>
                    <a:pt x="589" y="3243"/>
                  </a:cubicBezTo>
                  <a:cubicBezTo>
                    <a:pt x="671" y="3243"/>
                    <a:pt x="737" y="3177"/>
                    <a:pt x="737" y="3095"/>
                  </a:cubicBezTo>
                  <a:cubicBezTo>
                    <a:pt x="737" y="2948"/>
                    <a:pt x="737" y="2948"/>
                    <a:pt x="737" y="2948"/>
                  </a:cubicBezTo>
                  <a:cubicBezTo>
                    <a:pt x="1179" y="2948"/>
                    <a:pt x="1179" y="2948"/>
                    <a:pt x="1179" y="2948"/>
                  </a:cubicBezTo>
                  <a:cubicBezTo>
                    <a:pt x="1179" y="2653"/>
                    <a:pt x="1179" y="2653"/>
                    <a:pt x="1179" y="2653"/>
                  </a:cubicBezTo>
                  <a:cubicBezTo>
                    <a:pt x="0" y="2653"/>
                    <a:pt x="0" y="2653"/>
                    <a:pt x="0" y="2653"/>
                  </a:cubicBezTo>
                  <a:lnTo>
                    <a:pt x="0" y="2948"/>
                  </a:lnTo>
                  <a:close/>
                  <a:moveTo>
                    <a:pt x="2358" y="884"/>
                  </a:moveTo>
                  <a:cubicBezTo>
                    <a:pt x="1179" y="884"/>
                    <a:pt x="1179" y="884"/>
                    <a:pt x="1179" y="884"/>
                  </a:cubicBezTo>
                  <a:cubicBezTo>
                    <a:pt x="1179" y="1179"/>
                    <a:pt x="1179" y="1179"/>
                    <a:pt x="1179" y="1179"/>
                  </a:cubicBezTo>
                  <a:cubicBezTo>
                    <a:pt x="1621" y="1179"/>
                    <a:pt x="1621" y="1179"/>
                    <a:pt x="1621" y="1179"/>
                  </a:cubicBezTo>
                  <a:cubicBezTo>
                    <a:pt x="1621" y="3095"/>
                    <a:pt x="1621" y="3095"/>
                    <a:pt x="1621" y="3095"/>
                  </a:cubicBezTo>
                  <a:cubicBezTo>
                    <a:pt x="1621" y="3177"/>
                    <a:pt x="1687" y="3243"/>
                    <a:pt x="1768" y="3243"/>
                  </a:cubicBezTo>
                  <a:cubicBezTo>
                    <a:pt x="1768" y="3243"/>
                    <a:pt x="1768" y="3243"/>
                    <a:pt x="1768" y="3243"/>
                  </a:cubicBezTo>
                  <a:cubicBezTo>
                    <a:pt x="1850" y="3243"/>
                    <a:pt x="1916" y="3177"/>
                    <a:pt x="1916" y="3095"/>
                  </a:cubicBezTo>
                  <a:cubicBezTo>
                    <a:pt x="1916" y="1179"/>
                    <a:pt x="1916" y="1179"/>
                    <a:pt x="1916" y="1179"/>
                  </a:cubicBezTo>
                  <a:cubicBezTo>
                    <a:pt x="2358" y="1179"/>
                    <a:pt x="2358" y="1179"/>
                    <a:pt x="2358" y="1179"/>
                  </a:cubicBezTo>
                  <a:lnTo>
                    <a:pt x="2358" y="884"/>
                  </a:lnTo>
                  <a:close/>
                  <a:moveTo>
                    <a:pt x="2358" y="1916"/>
                  </a:moveTo>
                  <a:cubicBezTo>
                    <a:pt x="2358" y="2211"/>
                    <a:pt x="2358" y="2211"/>
                    <a:pt x="2358" y="2211"/>
                  </a:cubicBezTo>
                  <a:cubicBezTo>
                    <a:pt x="2800" y="2211"/>
                    <a:pt x="2800" y="2211"/>
                    <a:pt x="2800" y="2211"/>
                  </a:cubicBezTo>
                  <a:cubicBezTo>
                    <a:pt x="2800" y="3095"/>
                    <a:pt x="2800" y="3095"/>
                    <a:pt x="2800" y="3095"/>
                  </a:cubicBezTo>
                  <a:cubicBezTo>
                    <a:pt x="2800" y="3177"/>
                    <a:pt x="2866" y="3243"/>
                    <a:pt x="2948" y="3243"/>
                  </a:cubicBezTo>
                  <a:cubicBezTo>
                    <a:pt x="2948" y="3243"/>
                    <a:pt x="2948" y="3243"/>
                    <a:pt x="2948" y="3243"/>
                  </a:cubicBezTo>
                  <a:cubicBezTo>
                    <a:pt x="3029" y="3243"/>
                    <a:pt x="3095" y="3177"/>
                    <a:pt x="3095" y="3095"/>
                  </a:cubicBezTo>
                  <a:cubicBezTo>
                    <a:pt x="3095" y="2211"/>
                    <a:pt x="3095" y="2211"/>
                    <a:pt x="3095" y="2211"/>
                  </a:cubicBezTo>
                  <a:cubicBezTo>
                    <a:pt x="3537" y="2211"/>
                    <a:pt x="3537" y="2211"/>
                    <a:pt x="3537" y="2211"/>
                  </a:cubicBezTo>
                  <a:cubicBezTo>
                    <a:pt x="3537" y="1916"/>
                    <a:pt x="3537" y="1916"/>
                    <a:pt x="3537" y="1916"/>
                  </a:cubicBezTo>
                  <a:lnTo>
                    <a:pt x="2358" y="191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93A52FCC-585C-457A-8CE6-37F6EEFFF4AB}"/>
                </a:ext>
              </a:extLst>
            </p:cNvPr>
            <p:cNvGrpSpPr/>
            <p:nvPr/>
          </p:nvGrpSpPr>
          <p:grpSpPr>
            <a:xfrm>
              <a:off x="1903836" y="2681662"/>
              <a:ext cx="6848786" cy="1234532"/>
              <a:chOff x="1903836" y="2548639"/>
              <a:chExt cx="6848786" cy="1234532"/>
            </a:xfrm>
          </p:grpSpPr>
          <p:sp>
            <p:nvSpPr>
              <p:cNvPr id="44" name="TextBox 43"/>
              <p:cNvSpPr txBox="1"/>
              <p:nvPr/>
            </p:nvSpPr>
            <p:spPr>
              <a:xfrm>
                <a:off x="1903836" y="2548639"/>
                <a:ext cx="2122782" cy="313932"/>
              </a:xfrm>
              <a:prstGeom prst="rect">
                <a:avLst/>
              </a:prstGeom>
            </p:spPr>
            <p:txBody>
              <a:bodyPr wrap="square" l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Semibold" panose="020B0603030403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78B"/>
                    </a:solidFill>
                    <a:effectLst/>
                    <a:uLnTx/>
                    <a:uFillTx/>
                    <a:latin typeface="Source Sans Pro Semibold" panose="020B0603030403020204" pitchFamily="34" charset="0"/>
                    <a:ea typeface="+mn-ea"/>
                    <a:cs typeface="+mn-cs"/>
                  </a:rPr>
                  <a:t>Analytics Libraries</a:t>
                </a:r>
              </a:p>
            </p:txBody>
          </p:sp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7AEA4A7A-0481-4DBA-9D56-6C8750891153}"/>
                  </a:ext>
                </a:extLst>
              </p:cNvPr>
              <p:cNvGrpSpPr/>
              <p:nvPr/>
            </p:nvGrpSpPr>
            <p:grpSpPr>
              <a:xfrm>
                <a:off x="1903836" y="2900200"/>
                <a:ext cx="6848786" cy="882971"/>
                <a:chOff x="3294062" y="2847252"/>
                <a:chExt cx="8299451" cy="859262"/>
              </a:xfrm>
            </p:grpSpPr>
            <p:sp>
              <p:nvSpPr>
                <p:cNvPr id="92" name="TextBox 91"/>
                <p:cNvSpPr txBox="1"/>
                <p:nvPr/>
              </p:nvSpPr>
              <p:spPr>
                <a:xfrm>
                  <a:off x="9577657" y="2873977"/>
                  <a:ext cx="20158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78B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rPr>
                    <a:t>Data Management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9577657" y="3364652"/>
                  <a:ext cx="2015856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00778B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rPr>
                    <a:t>Machine Learning</a:t>
                  </a:r>
                </a:p>
              </p:txBody>
            </p:sp>
            <p:grpSp>
              <p:nvGrpSpPr>
                <p:cNvPr id="12" name="Group 11">
                  <a:extLst>
                    <a:ext uri="{FF2B5EF4-FFF2-40B4-BE49-F238E27FC236}">
                      <a16:creationId xmlns:a16="http://schemas.microsoft.com/office/drawing/2014/main" id="{7DFEB4E5-A9EE-4FBC-B727-BCE9B2E8BBDA}"/>
                    </a:ext>
                  </a:extLst>
                </p:cNvPr>
                <p:cNvGrpSpPr/>
                <p:nvPr/>
              </p:nvGrpSpPr>
              <p:grpSpPr>
                <a:xfrm>
                  <a:off x="3294062" y="2847252"/>
                  <a:ext cx="6181725" cy="859262"/>
                  <a:chOff x="3308131" y="2986288"/>
                  <a:chExt cx="6181725" cy="1083286"/>
                </a:xfrm>
              </p:grpSpPr>
              <p:sp>
                <p:nvSpPr>
                  <p:cNvPr id="85" name="Rounded Rectangle 13"/>
                  <p:cNvSpPr/>
                  <p:nvPr/>
                </p:nvSpPr>
                <p:spPr>
                  <a:xfrm>
                    <a:off x="8290130" y="2995738"/>
                    <a:ext cx="1199726" cy="460411"/>
                  </a:xfrm>
                  <a:prstGeom prst="rect">
                    <a:avLst/>
                  </a:prstGeom>
                  <a:solidFill>
                    <a:schemeClr val="accent4">
                      <a:alpha val="30196"/>
                    </a:schemeClr>
                  </a:solidFill>
                  <a:ln w="19050">
                    <a:noFill/>
                  </a:ln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8B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rPr>
                      <a:t>Cleaning</a:t>
                    </a:r>
                  </a:p>
                </p:txBody>
              </p:sp>
              <p:sp>
                <p:nvSpPr>
                  <p:cNvPr id="86" name="Rounded Rectangle 14"/>
                  <p:cNvSpPr/>
                  <p:nvPr/>
                </p:nvSpPr>
                <p:spPr>
                  <a:xfrm>
                    <a:off x="5145528" y="2999977"/>
                    <a:ext cx="1680659" cy="456172"/>
                  </a:xfrm>
                  <a:prstGeom prst="rect">
                    <a:avLst/>
                  </a:prstGeom>
                  <a:solidFill>
                    <a:schemeClr val="accent4">
                      <a:alpha val="30196"/>
                    </a:schemeClr>
                  </a:solidFill>
                  <a:ln w="19050">
                    <a:noFill/>
                  </a:ln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8B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rPr>
                      <a:t>Batch Services</a:t>
                    </a:r>
                  </a:p>
                </p:txBody>
              </p:sp>
              <p:sp>
                <p:nvSpPr>
                  <p:cNvPr id="87" name="Rounded Rectangle 26"/>
                  <p:cNvSpPr/>
                  <p:nvPr/>
                </p:nvSpPr>
                <p:spPr>
                  <a:xfrm>
                    <a:off x="6967352" y="2999977"/>
                    <a:ext cx="1181614" cy="456172"/>
                  </a:xfrm>
                  <a:prstGeom prst="rect">
                    <a:avLst/>
                  </a:prstGeom>
                  <a:solidFill>
                    <a:schemeClr val="accent4">
                      <a:alpha val="30196"/>
                    </a:schemeClr>
                  </a:solidFill>
                  <a:ln w="19050">
                    <a:noFill/>
                  </a:ln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8B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rPr>
                      <a:t>Profiling</a:t>
                    </a:r>
                  </a:p>
                </p:txBody>
              </p:sp>
              <p:sp>
                <p:nvSpPr>
                  <p:cNvPr id="88" name="Rounded Rectangle 27"/>
                  <p:cNvSpPr/>
                  <p:nvPr/>
                </p:nvSpPr>
                <p:spPr>
                  <a:xfrm>
                    <a:off x="3308131" y="2999977"/>
                    <a:ext cx="1696231" cy="456172"/>
                  </a:xfrm>
                  <a:prstGeom prst="rect">
                    <a:avLst/>
                  </a:prstGeom>
                  <a:solidFill>
                    <a:schemeClr val="accent4">
                      <a:alpha val="30196"/>
                    </a:schemeClr>
                  </a:solidFill>
                  <a:ln w="19050">
                    <a:noFill/>
                  </a:ln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8B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rPr>
                      <a:t>Normalization</a:t>
                    </a:r>
                  </a:p>
                </p:txBody>
              </p:sp>
              <p:sp>
                <p:nvSpPr>
                  <p:cNvPr id="89" name="Rounded Rectangle 13"/>
                  <p:cNvSpPr/>
                  <p:nvPr/>
                </p:nvSpPr>
                <p:spPr>
                  <a:xfrm>
                    <a:off x="3308131" y="3609163"/>
                    <a:ext cx="6181725" cy="460411"/>
                  </a:xfrm>
                  <a:prstGeom prst="rect">
                    <a:avLst/>
                  </a:prstGeom>
                  <a:solidFill>
                    <a:schemeClr val="accent4">
                      <a:alpha val="30196"/>
                    </a:schemeClr>
                  </a:solidFill>
                  <a:ln w="19050">
                    <a:noFill/>
                  </a:ln>
                </p:spPr>
                <p:style>
                  <a:lnRef idx="3">
                    <a:schemeClr val="lt1">
                      <a:hueOff val="0"/>
                      <a:satOff val="0"/>
                      <a:lumOff val="0"/>
                      <a:alphaOff val="0"/>
                    </a:schemeClr>
                  </a:lnRef>
                  <a:fill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fillRef>
                  <a:effectRef idx="1">
                    <a:schemeClr val="accent2">
                      <a:hueOff val="0"/>
                      <a:satOff val="0"/>
                      <a:lumOff val="0"/>
                      <a:alphaOff val="0"/>
                    </a:schemeClr>
                  </a:effectRef>
                  <a:fontRef idx="minor">
                    <a:schemeClr val="lt1"/>
                  </a:fontRef>
                </p:style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0" lang="en-US" sz="14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778B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rPr>
                      <a:t>Distributed Parallel Machine Learning Library</a:t>
                    </a:r>
                  </a:p>
                </p:txBody>
              </p:sp>
              <p:grpSp>
                <p:nvGrpSpPr>
                  <p:cNvPr id="63" name="Group 62">
                    <a:extLst>
                      <a:ext uri="{FF2B5EF4-FFF2-40B4-BE49-F238E27FC236}">
                        <a16:creationId xmlns:a16="http://schemas.microsoft.com/office/drawing/2014/main" id="{90FCDBFF-D6F6-4857-8CAD-CF3D707529B4}"/>
                      </a:ext>
                    </a:extLst>
                  </p:cNvPr>
                  <p:cNvGrpSpPr/>
                  <p:nvPr/>
                </p:nvGrpSpPr>
                <p:grpSpPr>
                  <a:xfrm>
                    <a:off x="3314110" y="2986288"/>
                    <a:ext cx="1702476" cy="462895"/>
                    <a:chOff x="3307153" y="1493783"/>
                    <a:chExt cx="1702476" cy="462895"/>
                  </a:xfrm>
                </p:grpSpPr>
                <p:sp>
                  <p:nvSpPr>
                    <p:cNvPr id="64" name="Left Bracket 63">
                      <a:extLst>
                        <a:ext uri="{FF2B5EF4-FFF2-40B4-BE49-F238E27FC236}">
                          <a16:creationId xmlns:a16="http://schemas.microsoft.com/office/drawing/2014/main" id="{EBA4DD26-9DCF-4392-A4ED-A0D76298D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153" y="1493783"/>
                      <a:ext cx="141075" cy="462895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67" name="Left Bracket 66">
                      <a:extLst>
                        <a:ext uri="{FF2B5EF4-FFF2-40B4-BE49-F238E27FC236}">
                          <a16:creationId xmlns:a16="http://schemas.microsoft.com/office/drawing/2014/main" id="{B9B436B2-D237-4B59-9166-7554FDA0F7D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868554" y="1496610"/>
                      <a:ext cx="141075" cy="460068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68" name="Group 67">
                    <a:extLst>
                      <a:ext uri="{FF2B5EF4-FFF2-40B4-BE49-F238E27FC236}">
                        <a16:creationId xmlns:a16="http://schemas.microsoft.com/office/drawing/2014/main" id="{D23FDB03-DD09-4555-BDAB-AF3D7C98921B}"/>
                      </a:ext>
                    </a:extLst>
                  </p:cNvPr>
                  <p:cNvGrpSpPr/>
                  <p:nvPr/>
                </p:nvGrpSpPr>
                <p:grpSpPr>
                  <a:xfrm>
                    <a:off x="5134619" y="2986288"/>
                    <a:ext cx="1702476" cy="462895"/>
                    <a:chOff x="3307153" y="1493783"/>
                    <a:chExt cx="1702476" cy="462895"/>
                  </a:xfrm>
                </p:grpSpPr>
                <p:sp>
                  <p:nvSpPr>
                    <p:cNvPr id="69" name="Left Bracket 68">
                      <a:extLst>
                        <a:ext uri="{FF2B5EF4-FFF2-40B4-BE49-F238E27FC236}">
                          <a16:creationId xmlns:a16="http://schemas.microsoft.com/office/drawing/2014/main" id="{2693392E-2D2B-4DC1-88C8-E7A01043D1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153" y="1493783"/>
                      <a:ext cx="141075" cy="462895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70" name="Left Bracket 69">
                      <a:extLst>
                        <a:ext uri="{FF2B5EF4-FFF2-40B4-BE49-F238E27FC236}">
                          <a16:creationId xmlns:a16="http://schemas.microsoft.com/office/drawing/2014/main" id="{54656BA6-AD00-4813-AACA-244D6F81CE4E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868554" y="1496610"/>
                      <a:ext cx="141075" cy="460068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75" name="Group 74">
                    <a:extLst>
                      <a:ext uri="{FF2B5EF4-FFF2-40B4-BE49-F238E27FC236}">
                        <a16:creationId xmlns:a16="http://schemas.microsoft.com/office/drawing/2014/main" id="{C7B4D307-AC5D-480F-ABC7-F1BD54ED7D44}"/>
                      </a:ext>
                    </a:extLst>
                  </p:cNvPr>
                  <p:cNvGrpSpPr/>
                  <p:nvPr/>
                </p:nvGrpSpPr>
                <p:grpSpPr>
                  <a:xfrm>
                    <a:off x="6955129" y="2986288"/>
                    <a:ext cx="1203119" cy="462895"/>
                    <a:chOff x="3307153" y="1493783"/>
                    <a:chExt cx="1203119" cy="462895"/>
                  </a:xfrm>
                </p:grpSpPr>
                <p:sp>
                  <p:nvSpPr>
                    <p:cNvPr id="91" name="Left Bracket 90">
                      <a:extLst>
                        <a:ext uri="{FF2B5EF4-FFF2-40B4-BE49-F238E27FC236}">
                          <a16:creationId xmlns:a16="http://schemas.microsoft.com/office/drawing/2014/main" id="{29CFFFE5-2D9E-4DD3-97E4-BD7D8E7A6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153" y="1493783"/>
                      <a:ext cx="141075" cy="462895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3" name="Left Bracket 92">
                      <a:extLst>
                        <a:ext uri="{FF2B5EF4-FFF2-40B4-BE49-F238E27FC236}">
                          <a16:creationId xmlns:a16="http://schemas.microsoft.com/office/drawing/2014/main" id="{8294A42C-8305-4FD9-82DE-46550AB5866C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69197" y="1496610"/>
                      <a:ext cx="141075" cy="460068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4" name="Group 93">
                    <a:extLst>
                      <a:ext uri="{FF2B5EF4-FFF2-40B4-BE49-F238E27FC236}">
                        <a16:creationId xmlns:a16="http://schemas.microsoft.com/office/drawing/2014/main" id="{E2151A9A-FE69-4524-BBF7-26ECC65D9009}"/>
                      </a:ext>
                    </a:extLst>
                  </p:cNvPr>
                  <p:cNvGrpSpPr/>
                  <p:nvPr/>
                </p:nvGrpSpPr>
                <p:grpSpPr>
                  <a:xfrm>
                    <a:off x="8286737" y="2986288"/>
                    <a:ext cx="1203119" cy="462895"/>
                    <a:chOff x="3307153" y="1493783"/>
                    <a:chExt cx="1203119" cy="462895"/>
                  </a:xfrm>
                </p:grpSpPr>
                <p:sp>
                  <p:nvSpPr>
                    <p:cNvPr id="95" name="Left Bracket 94">
                      <a:extLst>
                        <a:ext uri="{FF2B5EF4-FFF2-40B4-BE49-F238E27FC236}">
                          <a16:creationId xmlns:a16="http://schemas.microsoft.com/office/drawing/2014/main" id="{E5D37C7C-5E3C-4856-BDF1-747521156F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153" y="1493783"/>
                      <a:ext cx="141075" cy="462895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98" name="Left Bracket 97">
                      <a:extLst>
                        <a:ext uri="{FF2B5EF4-FFF2-40B4-BE49-F238E27FC236}">
                          <a16:creationId xmlns:a16="http://schemas.microsoft.com/office/drawing/2014/main" id="{42B5DC01-620A-4581-9E54-E5DF1EC75685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4369197" y="1496610"/>
                      <a:ext cx="141075" cy="460068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</p:grpSp>
              <p:grpSp>
                <p:nvGrpSpPr>
                  <p:cNvPr id="99" name="Group 98">
                    <a:extLst>
                      <a:ext uri="{FF2B5EF4-FFF2-40B4-BE49-F238E27FC236}">
                        <a16:creationId xmlns:a16="http://schemas.microsoft.com/office/drawing/2014/main" id="{499C524D-2EFE-438D-8D14-8A80EC44DE45}"/>
                      </a:ext>
                    </a:extLst>
                  </p:cNvPr>
                  <p:cNvGrpSpPr/>
                  <p:nvPr/>
                </p:nvGrpSpPr>
                <p:grpSpPr>
                  <a:xfrm>
                    <a:off x="3314110" y="3598248"/>
                    <a:ext cx="6175746" cy="462895"/>
                    <a:chOff x="3307153" y="1493783"/>
                    <a:chExt cx="6175746" cy="462895"/>
                  </a:xfrm>
                </p:grpSpPr>
                <p:sp>
                  <p:nvSpPr>
                    <p:cNvPr id="100" name="Left Bracket 99">
                      <a:extLst>
                        <a:ext uri="{FF2B5EF4-FFF2-40B4-BE49-F238E27FC236}">
                          <a16:creationId xmlns:a16="http://schemas.microsoft.com/office/drawing/2014/main" id="{320D1D5C-AEC9-4CAF-82AF-9C4F7F4DE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307153" y="1493783"/>
                      <a:ext cx="141075" cy="462895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  <p:sp>
                  <p:nvSpPr>
                    <p:cNvPr id="101" name="Left Bracket 100">
                      <a:extLst>
                        <a:ext uri="{FF2B5EF4-FFF2-40B4-BE49-F238E27FC236}">
                          <a16:creationId xmlns:a16="http://schemas.microsoft.com/office/drawing/2014/main" id="{D6E2D04B-5756-4AB3-A7D4-9F9C2AFA9833}"/>
                        </a:ext>
                      </a:extLst>
                    </p:cNvPr>
                    <p:cNvSpPr/>
                    <p:nvPr/>
                  </p:nvSpPr>
                  <p:spPr>
                    <a:xfrm rot="10800000">
                      <a:off x="9341824" y="1496610"/>
                      <a:ext cx="141075" cy="460068"/>
                    </a:xfrm>
                    <a:prstGeom prst="leftBracket">
                      <a:avLst>
                        <a:gd name="adj" fmla="val 0"/>
                      </a:avLst>
                    </a:prstGeom>
                    <a:ln w="28575">
                      <a:solidFill>
                        <a:schemeClr val="accent4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  <p:txBody>
                    <a:bodyPr rtlCol="0" anchor="ctr"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sz="1400" b="0" i="0" u="none" strike="noStrike" kern="1200" cap="none" spc="0" normalizeH="0" baseline="0" noProof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Source Sans Pro"/>
                        <a:ea typeface="+mn-ea"/>
                        <a:cs typeface="+mn-cs"/>
                      </a:endParaRPr>
                    </a:p>
                  </p:txBody>
                </p:sp>
              </p:grpSp>
            </p:grpSp>
          </p:grpSp>
        </p:grp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4E37FE7-9FDA-49AC-9E0F-AE1D32567E32}"/>
              </a:ext>
            </a:extLst>
          </p:cNvPr>
          <p:cNvGrpSpPr/>
          <p:nvPr/>
        </p:nvGrpSpPr>
        <p:grpSpPr>
          <a:xfrm>
            <a:off x="838876" y="4184156"/>
            <a:ext cx="7733624" cy="719701"/>
            <a:chOff x="838876" y="4295958"/>
            <a:chExt cx="7733624" cy="719701"/>
          </a:xfrm>
        </p:grpSpPr>
        <p:sp>
          <p:nvSpPr>
            <p:cNvPr id="52" name="Freeform 15"/>
            <p:cNvSpPr>
              <a:spLocks noEditPoints="1"/>
            </p:cNvSpPr>
            <p:nvPr/>
          </p:nvSpPr>
          <p:spPr bwMode="auto">
            <a:xfrm>
              <a:off x="838876" y="4488279"/>
              <a:ext cx="561925" cy="514423"/>
            </a:xfrm>
            <a:custGeom>
              <a:avLst/>
              <a:gdLst>
                <a:gd name="T0" fmla="*/ 1454 w 4364"/>
                <a:gd name="T1" fmla="*/ 1925 h 4000"/>
                <a:gd name="T2" fmla="*/ 1293 w 4364"/>
                <a:gd name="T3" fmla="*/ 1764 h 4000"/>
                <a:gd name="T4" fmla="*/ 1292 w 4364"/>
                <a:gd name="T5" fmla="*/ 1507 h 4000"/>
                <a:gd name="T6" fmla="*/ 1455 w 4364"/>
                <a:gd name="T7" fmla="*/ 1342 h 4000"/>
                <a:gd name="T8" fmla="*/ 1454 w 4364"/>
                <a:gd name="T9" fmla="*/ 1085 h 4000"/>
                <a:gd name="T10" fmla="*/ 1454 w 4364"/>
                <a:gd name="T11" fmla="*/ 1085 h 4000"/>
                <a:gd name="T12" fmla="*/ 1197 w 4364"/>
                <a:gd name="T13" fmla="*/ 1087 h 4000"/>
                <a:gd name="T14" fmla="*/ 780 w 4364"/>
                <a:gd name="T15" fmla="*/ 1509 h 4000"/>
                <a:gd name="T16" fmla="*/ 780 w 4364"/>
                <a:gd name="T17" fmla="*/ 1765 h 4000"/>
                <a:gd name="T18" fmla="*/ 1197 w 4364"/>
                <a:gd name="T19" fmla="*/ 2182 h 4000"/>
                <a:gd name="T20" fmla="*/ 1454 w 4364"/>
                <a:gd name="T21" fmla="*/ 2182 h 4000"/>
                <a:gd name="T22" fmla="*/ 1454 w 4364"/>
                <a:gd name="T23" fmla="*/ 2182 h 4000"/>
                <a:gd name="T24" fmla="*/ 1454 w 4364"/>
                <a:gd name="T25" fmla="*/ 1925 h 4000"/>
                <a:gd name="T26" fmla="*/ 2909 w 4364"/>
                <a:gd name="T27" fmla="*/ 2182 h 4000"/>
                <a:gd name="T28" fmla="*/ 2909 w 4364"/>
                <a:gd name="T29" fmla="*/ 2182 h 4000"/>
                <a:gd name="T30" fmla="*/ 3166 w 4364"/>
                <a:gd name="T31" fmla="*/ 2182 h 4000"/>
                <a:gd name="T32" fmla="*/ 3584 w 4364"/>
                <a:gd name="T33" fmla="*/ 1765 h 4000"/>
                <a:gd name="T34" fmla="*/ 3585 w 4364"/>
                <a:gd name="T35" fmla="*/ 1509 h 4000"/>
                <a:gd name="T36" fmla="*/ 3166 w 4364"/>
                <a:gd name="T37" fmla="*/ 1082 h 4000"/>
                <a:gd name="T38" fmla="*/ 2909 w 4364"/>
                <a:gd name="T39" fmla="*/ 1080 h 4000"/>
                <a:gd name="T40" fmla="*/ 2909 w 4364"/>
                <a:gd name="T41" fmla="*/ 1080 h 4000"/>
                <a:gd name="T42" fmla="*/ 2907 w 4364"/>
                <a:gd name="T43" fmla="*/ 1337 h 4000"/>
                <a:gd name="T44" fmla="*/ 3073 w 4364"/>
                <a:gd name="T45" fmla="*/ 1506 h 4000"/>
                <a:gd name="T46" fmla="*/ 3072 w 4364"/>
                <a:gd name="T47" fmla="*/ 1762 h 4000"/>
                <a:gd name="T48" fmla="*/ 2909 w 4364"/>
                <a:gd name="T49" fmla="*/ 1925 h 4000"/>
                <a:gd name="T50" fmla="*/ 2909 w 4364"/>
                <a:gd name="T51" fmla="*/ 2182 h 4000"/>
                <a:gd name="T52" fmla="*/ 0 w 4364"/>
                <a:gd name="T53" fmla="*/ 182 h 4000"/>
                <a:gd name="T54" fmla="*/ 0 w 4364"/>
                <a:gd name="T55" fmla="*/ 3091 h 4000"/>
                <a:gd name="T56" fmla="*/ 182 w 4364"/>
                <a:gd name="T57" fmla="*/ 3273 h 4000"/>
                <a:gd name="T58" fmla="*/ 4182 w 4364"/>
                <a:gd name="T59" fmla="*/ 3273 h 4000"/>
                <a:gd name="T60" fmla="*/ 4364 w 4364"/>
                <a:gd name="T61" fmla="*/ 3091 h 4000"/>
                <a:gd name="T62" fmla="*/ 4364 w 4364"/>
                <a:gd name="T63" fmla="*/ 182 h 4000"/>
                <a:gd name="T64" fmla="*/ 4182 w 4364"/>
                <a:gd name="T65" fmla="*/ 0 h 4000"/>
                <a:gd name="T66" fmla="*/ 182 w 4364"/>
                <a:gd name="T67" fmla="*/ 0 h 4000"/>
                <a:gd name="T68" fmla="*/ 0 w 4364"/>
                <a:gd name="T69" fmla="*/ 182 h 4000"/>
                <a:gd name="T70" fmla="*/ 3818 w 4364"/>
                <a:gd name="T71" fmla="*/ 2909 h 4000"/>
                <a:gd name="T72" fmla="*/ 545 w 4364"/>
                <a:gd name="T73" fmla="*/ 2909 h 4000"/>
                <a:gd name="T74" fmla="*/ 364 w 4364"/>
                <a:gd name="T75" fmla="*/ 2727 h 4000"/>
                <a:gd name="T76" fmla="*/ 364 w 4364"/>
                <a:gd name="T77" fmla="*/ 545 h 4000"/>
                <a:gd name="T78" fmla="*/ 545 w 4364"/>
                <a:gd name="T79" fmla="*/ 364 h 4000"/>
                <a:gd name="T80" fmla="*/ 3818 w 4364"/>
                <a:gd name="T81" fmla="*/ 364 h 4000"/>
                <a:gd name="T82" fmla="*/ 4000 w 4364"/>
                <a:gd name="T83" fmla="*/ 545 h 4000"/>
                <a:gd name="T84" fmla="*/ 4000 w 4364"/>
                <a:gd name="T85" fmla="*/ 2727 h 4000"/>
                <a:gd name="T86" fmla="*/ 3818 w 4364"/>
                <a:gd name="T87" fmla="*/ 2909 h 4000"/>
                <a:gd name="T88" fmla="*/ 1273 w 4364"/>
                <a:gd name="T89" fmla="*/ 4000 h 4000"/>
                <a:gd name="T90" fmla="*/ 3091 w 4364"/>
                <a:gd name="T91" fmla="*/ 4000 h 4000"/>
                <a:gd name="T92" fmla="*/ 3273 w 4364"/>
                <a:gd name="T93" fmla="*/ 3818 h 4000"/>
                <a:gd name="T94" fmla="*/ 3273 w 4364"/>
                <a:gd name="T95" fmla="*/ 3818 h 4000"/>
                <a:gd name="T96" fmla="*/ 3091 w 4364"/>
                <a:gd name="T97" fmla="*/ 3636 h 4000"/>
                <a:gd name="T98" fmla="*/ 1273 w 4364"/>
                <a:gd name="T99" fmla="*/ 3636 h 4000"/>
                <a:gd name="T100" fmla="*/ 1091 w 4364"/>
                <a:gd name="T101" fmla="*/ 3818 h 4000"/>
                <a:gd name="T102" fmla="*/ 1091 w 4364"/>
                <a:gd name="T103" fmla="*/ 3818 h 4000"/>
                <a:gd name="T104" fmla="*/ 1273 w 4364"/>
                <a:gd name="T105" fmla="*/ 4000 h 4000"/>
                <a:gd name="T106" fmla="*/ 2364 w 4364"/>
                <a:gd name="T107" fmla="*/ 909 h 4000"/>
                <a:gd name="T108" fmla="*/ 2364 w 4364"/>
                <a:gd name="T109" fmla="*/ 909 h 4000"/>
                <a:gd name="T110" fmla="*/ 2143 w 4364"/>
                <a:gd name="T111" fmla="*/ 1041 h 4000"/>
                <a:gd name="T112" fmla="*/ 1868 w 4364"/>
                <a:gd name="T113" fmla="*/ 2143 h 4000"/>
                <a:gd name="T114" fmla="*/ 2000 w 4364"/>
                <a:gd name="T115" fmla="*/ 2364 h 4000"/>
                <a:gd name="T116" fmla="*/ 2000 w 4364"/>
                <a:gd name="T117" fmla="*/ 2364 h 4000"/>
                <a:gd name="T118" fmla="*/ 2220 w 4364"/>
                <a:gd name="T119" fmla="*/ 2231 h 4000"/>
                <a:gd name="T120" fmla="*/ 2496 w 4364"/>
                <a:gd name="T121" fmla="*/ 1129 h 4000"/>
                <a:gd name="T122" fmla="*/ 2364 w 4364"/>
                <a:gd name="T123" fmla="*/ 909 h 40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364" h="4000">
                  <a:moveTo>
                    <a:pt x="1454" y="1925"/>
                  </a:moveTo>
                  <a:cubicBezTo>
                    <a:pt x="1293" y="1764"/>
                    <a:pt x="1293" y="1764"/>
                    <a:pt x="1293" y="1764"/>
                  </a:cubicBezTo>
                  <a:cubicBezTo>
                    <a:pt x="1222" y="1693"/>
                    <a:pt x="1222" y="1578"/>
                    <a:pt x="1292" y="1507"/>
                  </a:cubicBezTo>
                  <a:cubicBezTo>
                    <a:pt x="1455" y="1342"/>
                    <a:pt x="1455" y="1342"/>
                    <a:pt x="1455" y="1342"/>
                  </a:cubicBezTo>
                  <a:cubicBezTo>
                    <a:pt x="1526" y="1271"/>
                    <a:pt x="1525" y="1156"/>
                    <a:pt x="1454" y="1085"/>
                  </a:cubicBezTo>
                  <a:cubicBezTo>
                    <a:pt x="1454" y="1085"/>
                    <a:pt x="1454" y="1085"/>
                    <a:pt x="1454" y="1085"/>
                  </a:cubicBezTo>
                  <a:cubicBezTo>
                    <a:pt x="1383" y="1015"/>
                    <a:pt x="1267" y="1015"/>
                    <a:pt x="1197" y="1087"/>
                  </a:cubicBezTo>
                  <a:cubicBezTo>
                    <a:pt x="780" y="1509"/>
                    <a:pt x="780" y="1509"/>
                    <a:pt x="780" y="1509"/>
                  </a:cubicBezTo>
                  <a:cubicBezTo>
                    <a:pt x="709" y="1580"/>
                    <a:pt x="710" y="1694"/>
                    <a:pt x="780" y="1765"/>
                  </a:cubicBezTo>
                  <a:cubicBezTo>
                    <a:pt x="1197" y="2182"/>
                    <a:pt x="1197" y="2182"/>
                    <a:pt x="1197" y="2182"/>
                  </a:cubicBezTo>
                  <a:cubicBezTo>
                    <a:pt x="1268" y="2253"/>
                    <a:pt x="1383" y="2253"/>
                    <a:pt x="1454" y="2182"/>
                  </a:cubicBezTo>
                  <a:cubicBezTo>
                    <a:pt x="1454" y="2182"/>
                    <a:pt x="1454" y="2182"/>
                    <a:pt x="1454" y="2182"/>
                  </a:cubicBezTo>
                  <a:cubicBezTo>
                    <a:pt x="1525" y="2111"/>
                    <a:pt x="1525" y="1996"/>
                    <a:pt x="1454" y="1925"/>
                  </a:cubicBezTo>
                  <a:close/>
                  <a:moveTo>
                    <a:pt x="2909" y="2182"/>
                  </a:moveTo>
                  <a:cubicBezTo>
                    <a:pt x="2909" y="2182"/>
                    <a:pt x="2909" y="2182"/>
                    <a:pt x="2909" y="2182"/>
                  </a:cubicBezTo>
                  <a:cubicBezTo>
                    <a:pt x="2980" y="2253"/>
                    <a:pt x="3095" y="2253"/>
                    <a:pt x="3166" y="2182"/>
                  </a:cubicBezTo>
                  <a:cubicBezTo>
                    <a:pt x="3584" y="1765"/>
                    <a:pt x="3584" y="1765"/>
                    <a:pt x="3584" y="1765"/>
                  </a:cubicBezTo>
                  <a:cubicBezTo>
                    <a:pt x="3654" y="1694"/>
                    <a:pt x="3655" y="1580"/>
                    <a:pt x="3585" y="1509"/>
                  </a:cubicBezTo>
                  <a:cubicBezTo>
                    <a:pt x="3166" y="1082"/>
                    <a:pt x="3166" y="1082"/>
                    <a:pt x="3166" y="1082"/>
                  </a:cubicBezTo>
                  <a:cubicBezTo>
                    <a:pt x="3096" y="1010"/>
                    <a:pt x="2981" y="1009"/>
                    <a:pt x="2909" y="1080"/>
                  </a:cubicBezTo>
                  <a:cubicBezTo>
                    <a:pt x="2909" y="1080"/>
                    <a:pt x="2909" y="1080"/>
                    <a:pt x="2909" y="1080"/>
                  </a:cubicBezTo>
                  <a:cubicBezTo>
                    <a:pt x="2837" y="1150"/>
                    <a:pt x="2836" y="1265"/>
                    <a:pt x="2907" y="1337"/>
                  </a:cubicBezTo>
                  <a:cubicBezTo>
                    <a:pt x="3073" y="1506"/>
                    <a:pt x="3073" y="1506"/>
                    <a:pt x="3073" y="1506"/>
                  </a:cubicBezTo>
                  <a:cubicBezTo>
                    <a:pt x="3143" y="1578"/>
                    <a:pt x="3142" y="1692"/>
                    <a:pt x="3072" y="1762"/>
                  </a:cubicBezTo>
                  <a:cubicBezTo>
                    <a:pt x="2909" y="1925"/>
                    <a:pt x="2909" y="1925"/>
                    <a:pt x="2909" y="1925"/>
                  </a:cubicBezTo>
                  <a:cubicBezTo>
                    <a:pt x="2838" y="1996"/>
                    <a:pt x="2838" y="2111"/>
                    <a:pt x="2909" y="2182"/>
                  </a:cubicBezTo>
                  <a:close/>
                  <a:moveTo>
                    <a:pt x="0" y="182"/>
                  </a:moveTo>
                  <a:cubicBezTo>
                    <a:pt x="0" y="3091"/>
                    <a:pt x="0" y="3091"/>
                    <a:pt x="0" y="3091"/>
                  </a:cubicBezTo>
                  <a:cubicBezTo>
                    <a:pt x="0" y="3191"/>
                    <a:pt x="81" y="3273"/>
                    <a:pt x="182" y="3273"/>
                  </a:cubicBezTo>
                  <a:cubicBezTo>
                    <a:pt x="4182" y="3273"/>
                    <a:pt x="4182" y="3273"/>
                    <a:pt x="4182" y="3273"/>
                  </a:cubicBezTo>
                  <a:cubicBezTo>
                    <a:pt x="4282" y="3273"/>
                    <a:pt x="4364" y="3191"/>
                    <a:pt x="4364" y="3091"/>
                  </a:cubicBezTo>
                  <a:cubicBezTo>
                    <a:pt x="4364" y="182"/>
                    <a:pt x="4364" y="182"/>
                    <a:pt x="4364" y="182"/>
                  </a:cubicBezTo>
                  <a:cubicBezTo>
                    <a:pt x="4364" y="81"/>
                    <a:pt x="4282" y="0"/>
                    <a:pt x="4182" y="0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81" y="0"/>
                    <a:pt x="0" y="81"/>
                    <a:pt x="0" y="182"/>
                  </a:cubicBezTo>
                  <a:close/>
                  <a:moveTo>
                    <a:pt x="3818" y="2909"/>
                  </a:moveTo>
                  <a:cubicBezTo>
                    <a:pt x="545" y="2909"/>
                    <a:pt x="545" y="2909"/>
                    <a:pt x="545" y="2909"/>
                  </a:cubicBezTo>
                  <a:cubicBezTo>
                    <a:pt x="445" y="2909"/>
                    <a:pt x="364" y="2828"/>
                    <a:pt x="364" y="2727"/>
                  </a:cubicBezTo>
                  <a:cubicBezTo>
                    <a:pt x="364" y="545"/>
                    <a:pt x="364" y="545"/>
                    <a:pt x="364" y="545"/>
                  </a:cubicBezTo>
                  <a:cubicBezTo>
                    <a:pt x="364" y="445"/>
                    <a:pt x="445" y="364"/>
                    <a:pt x="545" y="364"/>
                  </a:cubicBezTo>
                  <a:cubicBezTo>
                    <a:pt x="3818" y="364"/>
                    <a:pt x="3818" y="364"/>
                    <a:pt x="3818" y="364"/>
                  </a:cubicBezTo>
                  <a:cubicBezTo>
                    <a:pt x="3919" y="364"/>
                    <a:pt x="4000" y="445"/>
                    <a:pt x="4000" y="545"/>
                  </a:cubicBezTo>
                  <a:cubicBezTo>
                    <a:pt x="4000" y="2727"/>
                    <a:pt x="4000" y="2727"/>
                    <a:pt x="4000" y="2727"/>
                  </a:cubicBezTo>
                  <a:cubicBezTo>
                    <a:pt x="4000" y="2828"/>
                    <a:pt x="3919" y="2909"/>
                    <a:pt x="3818" y="2909"/>
                  </a:cubicBezTo>
                  <a:close/>
                  <a:moveTo>
                    <a:pt x="1273" y="4000"/>
                  </a:moveTo>
                  <a:cubicBezTo>
                    <a:pt x="3091" y="4000"/>
                    <a:pt x="3091" y="4000"/>
                    <a:pt x="3091" y="4000"/>
                  </a:cubicBezTo>
                  <a:cubicBezTo>
                    <a:pt x="3191" y="4000"/>
                    <a:pt x="3273" y="3919"/>
                    <a:pt x="3273" y="3818"/>
                  </a:cubicBezTo>
                  <a:cubicBezTo>
                    <a:pt x="3273" y="3818"/>
                    <a:pt x="3273" y="3818"/>
                    <a:pt x="3273" y="3818"/>
                  </a:cubicBezTo>
                  <a:cubicBezTo>
                    <a:pt x="3273" y="3718"/>
                    <a:pt x="3191" y="3636"/>
                    <a:pt x="3091" y="3636"/>
                  </a:cubicBezTo>
                  <a:cubicBezTo>
                    <a:pt x="1273" y="3636"/>
                    <a:pt x="1273" y="3636"/>
                    <a:pt x="1273" y="3636"/>
                  </a:cubicBezTo>
                  <a:cubicBezTo>
                    <a:pt x="1172" y="3636"/>
                    <a:pt x="1091" y="3718"/>
                    <a:pt x="1091" y="3818"/>
                  </a:cubicBezTo>
                  <a:cubicBezTo>
                    <a:pt x="1091" y="3818"/>
                    <a:pt x="1091" y="3818"/>
                    <a:pt x="1091" y="3818"/>
                  </a:cubicBezTo>
                  <a:cubicBezTo>
                    <a:pt x="1091" y="3919"/>
                    <a:pt x="1172" y="4000"/>
                    <a:pt x="1273" y="4000"/>
                  </a:cubicBezTo>
                  <a:close/>
                  <a:moveTo>
                    <a:pt x="2364" y="909"/>
                  </a:moveTo>
                  <a:cubicBezTo>
                    <a:pt x="2364" y="909"/>
                    <a:pt x="2364" y="909"/>
                    <a:pt x="2364" y="909"/>
                  </a:cubicBezTo>
                  <a:cubicBezTo>
                    <a:pt x="2266" y="885"/>
                    <a:pt x="2168" y="944"/>
                    <a:pt x="2143" y="1041"/>
                  </a:cubicBezTo>
                  <a:cubicBezTo>
                    <a:pt x="1868" y="2143"/>
                    <a:pt x="1868" y="2143"/>
                    <a:pt x="1868" y="2143"/>
                  </a:cubicBezTo>
                  <a:cubicBezTo>
                    <a:pt x="1843" y="2241"/>
                    <a:pt x="1903" y="2339"/>
                    <a:pt x="2000" y="2364"/>
                  </a:cubicBezTo>
                  <a:cubicBezTo>
                    <a:pt x="2000" y="2364"/>
                    <a:pt x="2000" y="2364"/>
                    <a:pt x="2000" y="2364"/>
                  </a:cubicBezTo>
                  <a:cubicBezTo>
                    <a:pt x="2097" y="2388"/>
                    <a:pt x="2196" y="2329"/>
                    <a:pt x="2220" y="2231"/>
                  </a:cubicBezTo>
                  <a:cubicBezTo>
                    <a:pt x="2496" y="1129"/>
                    <a:pt x="2496" y="1129"/>
                    <a:pt x="2496" y="1129"/>
                  </a:cubicBezTo>
                  <a:cubicBezTo>
                    <a:pt x="2520" y="1032"/>
                    <a:pt x="2461" y="933"/>
                    <a:pt x="2364" y="909"/>
                  </a:cubicBez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4C36CAF9-285D-4237-835C-C06BE67C5EB8}"/>
                </a:ext>
              </a:extLst>
            </p:cNvPr>
            <p:cNvGrpSpPr/>
            <p:nvPr/>
          </p:nvGrpSpPr>
          <p:grpSpPr>
            <a:xfrm>
              <a:off x="1903836" y="4295958"/>
              <a:ext cx="6668664" cy="719701"/>
              <a:chOff x="1892685" y="3889915"/>
              <a:chExt cx="6450454" cy="719701"/>
            </a:xfrm>
          </p:grpSpPr>
          <p:sp>
            <p:nvSpPr>
              <p:cNvPr id="53" name="TextBox 52"/>
              <p:cNvSpPr txBox="1"/>
              <p:nvPr/>
            </p:nvSpPr>
            <p:spPr>
              <a:xfrm>
                <a:off x="1892685" y="3889915"/>
                <a:ext cx="2458507" cy="313932"/>
              </a:xfrm>
              <a:prstGeom prst="rect">
                <a:avLst/>
              </a:prstGeom>
            </p:spPr>
            <p:txBody>
              <a:bodyPr wrap="square" lIns="0" rtlCol="0">
                <a:spAutoFit/>
              </a:bodyPr>
              <a:lstStyle>
                <a:defPPr>
                  <a:defRPr lang="en-US"/>
                </a:defPPr>
                <a:lvl1pPr>
                  <a:lnSpc>
                    <a:spcPct val="90000"/>
                  </a:lnSpc>
                  <a:defRPr sz="160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Source Sans Pro Semibold" panose="020B0603030403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6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9BCBEB">
                        <a:lumMod val="75000"/>
                      </a:srgbClr>
                    </a:solidFill>
                    <a:effectLst/>
                    <a:uLnTx/>
                    <a:uFillTx/>
                    <a:latin typeface="Source Sans Pro Semibold" panose="020B0603030403020204" pitchFamily="34" charset="0"/>
                    <a:ea typeface="+mn-ea"/>
                    <a:cs typeface="+mn-cs"/>
                  </a:rPr>
                  <a:t>Common Language</a:t>
                </a:r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822CDAE7-22E0-4A63-8BEF-BE107E476869}"/>
                  </a:ext>
                </a:extLst>
              </p:cNvPr>
              <p:cNvGrpSpPr/>
              <p:nvPr/>
            </p:nvGrpSpPr>
            <p:grpSpPr>
              <a:xfrm>
                <a:off x="1892685" y="4234343"/>
                <a:ext cx="6450454" cy="375273"/>
                <a:chOff x="3298529" y="4648785"/>
                <a:chExt cx="8261352" cy="473530"/>
              </a:xfrm>
            </p:grpSpPr>
            <p:sp>
              <p:nvSpPr>
                <p:cNvPr id="90" name="Rounded Rectangle 27"/>
                <p:cNvSpPr/>
                <p:nvPr/>
              </p:nvSpPr>
              <p:spPr>
                <a:xfrm>
                  <a:off x="3298529" y="4666143"/>
                  <a:ext cx="8245771" cy="456172"/>
                </a:xfrm>
                <a:prstGeom prst="rect">
                  <a:avLst/>
                </a:prstGeom>
                <a:solidFill>
                  <a:srgbClr val="9BCBEB">
                    <a:alpha val="30196"/>
                  </a:srgbClr>
                </a:solidFill>
                <a:ln w="19050">
                  <a:noFill/>
                </a:ln>
              </p:spPr>
              <p:style>
                <a:lnRef idx="3">
                  <a:schemeClr val="lt1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1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9BCBEB">
                          <a:lumMod val="75000"/>
                        </a:srgbClr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rPr>
                    <a:t>ECL</a:t>
                  </a:r>
                </a:p>
              </p:txBody>
            </p:sp>
            <p:grpSp>
              <p:nvGrpSpPr>
                <p:cNvPr id="103" name="Group 102">
                  <a:extLst>
                    <a:ext uri="{FF2B5EF4-FFF2-40B4-BE49-F238E27FC236}">
                      <a16:creationId xmlns:a16="http://schemas.microsoft.com/office/drawing/2014/main" id="{D5F1A7A4-AE0F-49B4-BBF7-2132C28CB6BB}"/>
                    </a:ext>
                  </a:extLst>
                </p:cNvPr>
                <p:cNvGrpSpPr/>
                <p:nvPr/>
              </p:nvGrpSpPr>
              <p:grpSpPr>
                <a:xfrm>
                  <a:off x="3314110" y="4648785"/>
                  <a:ext cx="8245771" cy="462895"/>
                  <a:chOff x="3307153" y="1493783"/>
                  <a:chExt cx="8245771" cy="462895"/>
                </a:xfrm>
              </p:grpSpPr>
              <p:sp>
                <p:nvSpPr>
                  <p:cNvPr id="104" name="Left Bracket 103">
                    <a:extLst>
                      <a:ext uri="{FF2B5EF4-FFF2-40B4-BE49-F238E27FC236}">
                        <a16:creationId xmlns:a16="http://schemas.microsoft.com/office/drawing/2014/main" id="{4BFB41F1-8517-403F-9B2B-D459103957AE}"/>
                      </a:ext>
                    </a:extLst>
                  </p:cNvPr>
                  <p:cNvSpPr/>
                  <p:nvPr/>
                </p:nvSpPr>
                <p:spPr>
                  <a:xfrm>
                    <a:off x="3307153" y="1493783"/>
                    <a:ext cx="141075" cy="462895"/>
                  </a:xfrm>
                  <a:prstGeom prst="leftBracket">
                    <a:avLst>
                      <a:gd name="adj" fmla="val 0"/>
                    </a:avLst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105" name="Left Bracket 104">
                    <a:extLst>
                      <a:ext uri="{FF2B5EF4-FFF2-40B4-BE49-F238E27FC236}">
                        <a16:creationId xmlns:a16="http://schemas.microsoft.com/office/drawing/2014/main" id="{FCBFFBBB-2784-418B-AD05-A2121B5CA9AF}"/>
                      </a:ext>
                    </a:extLst>
                  </p:cNvPr>
                  <p:cNvSpPr/>
                  <p:nvPr/>
                </p:nvSpPr>
                <p:spPr>
                  <a:xfrm rot="10800000">
                    <a:off x="11411849" y="1496610"/>
                    <a:ext cx="141075" cy="460068"/>
                  </a:xfrm>
                  <a:prstGeom prst="leftBracket">
                    <a:avLst>
                      <a:gd name="adj" fmla="val 0"/>
                    </a:avLst>
                  </a:prstGeom>
                  <a:ln w="28575">
                    <a:solidFill>
                      <a:schemeClr val="accent2">
                        <a:lumMod val="75000"/>
                      </a:schemeClr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en-US" sz="1400" b="0" i="0" u="none" strike="noStrike" kern="1200" cap="none" spc="0" normalizeH="0" baseline="0" noProof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Source Sans Pro"/>
                      <a:ea typeface="+mn-ea"/>
                      <a:cs typeface="+mn-cs"/>
                    </a:endParaRPr>
                  </a:p>
                </p:txBody>
              </p:sp>
            </p:grpSp>
          </p:grpSp>
        </p:grpSp>
      </p:grpSp>
      <p:grpSp>
        <p:nvGrpSpPr>
          <p:cNvPr id="74" name="Group 73"/>
          <p:cNvGrpSpPr/>
          <p:nvPr/>
        </p:nvGrpSpPr>
        <p:grpSpPr>
          <a:xfrm>
            <a:off x="761150" y="5523230"/>
            <a:ext cx="782578" cy="622012"/>
            <a:chOff x="582613" y="5492750"/>
            <a:chExt cx="858838" cy="682625"/>
          </a:xfrm>
          <a:solidFill>
            <a:schemeClr val="bg1">
              <a:lumMod val="50000"/>
            </a:schemeClr>
          </a:solidFill>
        </p:grpSpPr>
        <p:sp>
          <p:nvSpPr>
            <p:cNvPr id="71" name="Freeform 24"/>
            <p:cNvSpPr>
              <a:spLocks noEditPoints="1"/>
            </p:cNvSpPr>
            <p:nvPr/>
          </p:nvSpPr>
          <p:spPr bwMode="auto">
            <a:xfrm>
              <a:off x="1063626" y="5492750"/>
              <a:ext cx="377825" cy="328613"/>
            </a:xfrm>
            <a:custGeom>
              <a:avLst/>
              <a:gdLst>
                <a:gd name="T0" fmla="*/ 1256 w 2321"/>
                <a:gd name="T1" fmla="*/ 279 h 2022"/>
                <a:gd name="T2" fmla="*/ 1256 w 2321"/>
                <a:gd name="T3" fmla="*/ 484 h 2022"/>
                <a:gd name="T4" fmla="*/ 1256 w 2321"/>
                <a:gd name="T5" fmla="*/ 648 h 2022"/>
                <a:gd name="T6" fmla="*/ 1400 w 2321"/>
                <a:gd name="T7" fmla="*/ 728 h 2022"/>
                <a:gd name="T8" fmla="*/ 1549 w 2321"/>
                <a:gd name="T9" fmla="*/ 857 h 2022"/>
                <a:gd name="T10" fmla="*/ 1647 w 2321"/>
                <a:gd name="T11" fmla="*/ 1162 h 2022"/>
                <a:gd name="T12" fmla="*/ 1645 w 2321"/>
                <a:gd name="T13" fmla="*/ 1324 h 2022"/>
                <a:gd name="T14" fmla="*/ 1785 w 2321"/>
                <a:gd name="T15" fmla="*/ 1406 h 2022"/>
                <a:gd name="T16" fmla="*/ 1967 w 2321"/>
                <a:gd name="T17" fmla="*/ 1512 h 2022"/>
                <a:gd name="T18" fmla="*/ 1871 w 2321"/>
                <a:gd name="T19" fmla="*/ 1680 h 2022"/>
                <a:gd name="T20" fmla="*/ 1694 w 2321"/>
                <a:gd name="T21" fmla="*/ 1578 h 2022"/>
                <a:gd name="T22" fmla="*/ 1553 w 2321"/>
                <a:gd name="T23" fmla="*/ 1496 h 2022"/>
                <a:gd name="T24" fmla="*/ 1413 w 2321"/>
                <a:gd name="T25" fmla="*/ 1579 h 2022"/>
                <a:gd name="T26" fmla="*/ 1163 w 2321"/>
                <a:gd name="T27" fmla="*/ 1650 h 2022"/>
                <a:gd name="T28" fmla="*/ 1097 w 2321"/>
                <a:gd name="T29" fmla="*/ 1644 h 2022"/>
                <a:gd name="T30" fmla="*/ 913 w 2321"/>
                <a:gd name="T31" fmla="*/ 1580 h 2022"/>
                <a:gd name="T32" fmla="*/ 772 w 2321"/>
                <a:gd name="T33" fmla="*/ 1495 h 2022"/>
                <a:gd name="T34" fmla="*/ 630 w 2321"/>
                <a:gd name="T35" fmla="*/ 1578 h 2022"/>
                <a:gd name="T36" fmla="*/ 452 w 2321"/>
                <a:gd name="T37" fmla="*/ 1681 h 2022"/>
                <a:gd name="T38" fmla="*/ 355 w 2321"/>
                <a:gd name="T39" fmla="*/ 1512 h 2022"/>
                <a:gd name="T40" fmla="*/ 537 w 2321"/>
                <a:gd name="T41" fmla="*/ 1406 h 2022"/>
                <a:gd name="T42" fmla="*/ 675 w 2321"/>
                <a:gd name="T43" fmla="*/ 1326 h 2022"/>
                <a:gd name="T44" fmla="*/ 675 w 2321"/>
                <a:gd name="T45" fmla="*/ 1166 h 2022"/>
                <a:gd name="T46" fmla="*/ 677 w 2321"/>
                <a:gd name="T47" fmla="*/ 1094 h 2022"/>
                <a:gd name="T48" fmla="*/ 926 w 2321"/>
                <a:gd name="T49" fmla="*/ 728 h 2022"/>
                <a:gd name="T50" fmla="*/ 1066 w 2321"/>
                <a:gd name="T51" fmla="*/ 647 h 2022"/>
                <a:gd name="T52" fmla="*/ 1066 w 2321"/>
                <a:gd name="T53" fmla="*/ 486 h 2022"/>
                <a:gd name="T54" fmla="*/ 1066 w 2321"/>
                <a:gd name="T55" fmla="*/ 279 h 2022"/>
                <a:gd name="T56" fmla="*/ 1256 w 2321"/>
                <a:gd name="T57" fmla="*/ 279 h 2022"/>
                <a:gd name="T58" fmla="*/ 1425 w 2321"/>
                <a:gd name="T59" fmla="*/ 0 h 2022"/>
                <a:gd name="T60" fmla="*/ 897 w 2321"/>
                <a:gd name="T61" fmla="*/ 0 h 2022"/>
                <a:gd name="T62" fmla="*/ 787 w 2321"/>
                <a:gd name="T63" fmla="*/ 111 h 2022"/>
                <a:gd name="T64" fmla="*/ 787 w 2321"/>
                <a:gd name="T65" fmla="*/ 486 h 2022"/>
                <a:gd name="T66" fmla="*/ 400 w 2321"/>
                <a:gd name="T67" fmla="*/ 1057 h 2022"/>
                <a:gd name="T68" fmla="*/ 396 w 2321"/>
                <a:gd name="T69" fmla="*/ 1166 h 2022"/>
                <a:gd name="T70" fmla="*/ 71 w 2321"/>
                <a:gd name="T71" fmla="*/ 1355 h 2022"/>
                <a:gd name="T72" fmla="*/ 31 w 2321"/>
                <a:gd name="T73" fmla="*/ 1508 h 2022"/>
                <a:gd name="T74" fmla="*/ 295 w 2321"/>
                <a:gd name="T75" fmla="*/ 1967 h 2022"/>
                <a:gd name="T76" fmla="*/ 391 w 2321"/>
                <a:gd name="T77" fmla="*/ 2022 h 2022"/>
                <a:gd name="T78" fmla="*/ 447 w 2321"/>
                <a:gd name="T79" fmla="*/ 2007 h 2022"/>
                <a:gd name="T80" fmla="*/ 770 w 2321"/>
                <a:gd name="T81" fmla="*/ 1819 h 2022"/>
                <a:gd name="T82" fmla="*/ 1062 w 2321"/>
                <a:gd name="T83" fmla="*/ 1920 h 2022"/>
                <a:gd name="T84" fmla="*/ 1163 w 2321"/>
                <a:gd name="T85" fmla="*/ 1929 h 2022"/>
                <a:gd name="T86" fmla="*/ 1554 w 2321"/>
                <a:gd name="T87" fmla="*/ 1819 h 2022"/>
                <a:gd name="T88" fmla="*/ 1877 w 2321"/>
                <a:gd name="T89" fmla="*/ 2007 h 2022"/>
                <a:gd name="T90" fmla="*/ 1931 w 2321"/>
                <a:gd name="T91" fmla="*/ 2021 h 2022"/>
                <a:gd name="T92" fmla="*/ 2029 w 2321"/>
                <a:gd name="T93" fmla="*/ 1965 h 2022"/>
                <a:gd name="T94" fmla="*/ 2290 w 2321"/>
                <a:gd name="T95" fmla="*/ 1508 h 2022"/>
                <a:gd name="T96" fmla="*/ 2251 w 2321"/>
                <a:gd name="T97" fmla="*/ 1355 h 2022"/>
                <a:gd name="T98" fmla="*/ 1926 w 2321"/>
                <a:gd name="T99" fmla="*/ 1166 h 2022"/>
                <a:gd name="T100" fmla="*/ 1770 w 2321"/>
                <a:gd name="T101" fmla="*/ 687 h 2022"/>
                <a:gd name="T102" fmla="*/ 1534 w 2321"/>
                <a:gd name="T103" fmla="*/ 484 h 2022"/>
                <a:gd name="T104" fmla="*/ 1534 w 2321"/>
                <a:gd name="T105" fmla="*/ 111 h 2022"/>
                <a:gd name="T106" fmla="*/ 1425 w 2321"/>
                <a:gd name="T107" fmla="*/ 0 h 20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21" h="2022">
                  <a:moveTo>
                    <a:pt x="1256" y="279"/>
                  </a:moveTo>
                  <a:cubicBezTo>
                    <a:pt x="1256" y="484"/>
                    <a:pt x="1256" y="484"/>
                    <a:pt x="1256" y="484"/>
                  </a:cubicBezTo>
                  <a:cubicBezTo>
                    <a:pt x="1256" y="648"/>
                    <a:pt x="1256" y="648"/>
                    <a:pt x="1256" y="648"/>
                  </a:cubicBezTo>
                  <a:cubicBezTo>
                    <a:pt x="1400" y="728"/>
                    <a:pt x="1400" y="728"/>
                    <a:pt x="1400" y="728"/>
                  </a:cubicBezTo>
                  <a:cubicBezTo>
                    <a:pt x="1458" y="760"/>
                    <a:pt x="1507" y="802"/>
                    <a:pt x="1549" y="857"/>
                  </a:cubicBezTo>
                  <a:cubicBezTo>
                    <a:pt x="1615" y="942"/>
                    <a:pt x="1648" y="1047"/>
                    <a:pt x="1647" y="1162"/>
                  </a:cubicBezTo>
                  <a:cubicBezTo>
                    <a:pt x="1645" y="1324"/>
                    <a:pt x="1645" y="1324"/>
                    <a:pt x="1645" y="1324"/>
                  </a:cubicBezTo>
                  <a:cubicBezTo>
                    <a:pt x="1785" y="1406"/>
                    <a:pt x="1785" y="1406"/>
                    <a:pt x="1785" y="1406"/>
                  </a:cubicBezTo>
                  <a:cubicBezTo>
                    <a:pt x="1967" y="1512"/>
                    <a:pt x="1967" y="1512"/>
                    <a:pt x="1967" y="1512"/>
                  </a:cubicBezTo>
                  <a:cubicBezTo>
                    <a:pt x="1871" y="1680"/>
                    <a:pt x="1871" y="1680"/>
                    <a:pt x="1871" y="1680"/>
                  </a:cubicBezTo>
                  <a:cubicBezTo>
                    <a:pt x="1694" y="1578"/>
                    <a:pt x="1694" y="1578"/>
                    <a:pt x="1694" y="1578"/>
                  </a:cubicBezTo>
                  <a:cubicBezTo>
                    <a:pt x="1553" y="1496"/>
                    <a:pt x="1553" y="1496"/>
                    <a:pt x="1553" y="1496"/>
                  </a:cubicBezTo>
                  <a:cubicBezTo>
                    <a:pt x="1413" y="1579"/>
                    <a:pt x="1413" y="1579"/>
                    <a:pt x="1413" y="1579"/>
                  </a:cubicBezTo>
                  <a:cubicBezTo>
                    <a:pt x="1333" y="1626"/>
                    <a:pt x="1246" y="1650"/>
                    <a:pt x="1163" y="1650"/>
                  </a:cubicBezTo>
                  <a:cubicBezTo>
                    <a:pt x="1146" y="1650"/>
                    <a:pt x="1124" y="1648"/>
                    <a:pt x="1097" y="1644"/>
                  </a:cubicBezTo>
                  <a:cubicBezTo>
                    <a:pt x="1032" y="1636"/>
                    <a:pt x="970" y="1614"/>
                    <a:pt x="913" y="1580"/>
                  </a:cubicBezTo>
                  <a:cubicBezTo>
                    <a:pt x="772" y="1495"/>
                    <a:pt x="772" y="1495"/>
                    <a:pt x="772" y="1495"/>
                  </a:cubicBezTo>
                  <a:cubicBezTo>
                    <a:pt x="630" y="1578"/>
                    <a:pt x="630" y="1578"/>
                    <a:pt x="630" y="1578"/>
                  </a:cubicBezTo>
                  <a:cubicBezTo>
                    <a:pt x="452" y="1681"/>
                    <a:pt x="452" y="1681"/>
                    <a:pt x="452" y="1681"/>
                  </a:cubicBezTo>
                  <a:cubicBezTo>
                    <a:pt x="355" y="1512"/>
                    <a:pt x="355" y="1512"/>
                    <a:pt x="355" y="1512"/>
                  </a:cubicBezTo>
                  <a:cubicBezTo>
                    <a:pt x="537" y="1406"/>
                    <a:pt x="537" y="1406"/>
                    <a:pt x="537" y="1406"/>
                  </a:cubicBezTo>
                  <a:cubicBezTo>
                    <a:pt x="675" y="1326"/>
                    <a:pt x="675" y="1326"/>
                    <a:pt x="675" y="1326"/>
                  </a:cubicBezTo>
                  <a:cubicBezTo>
                    <a:pt x="675" y="1166"/>
                    <a:pt x="675" y="1166"/>
                    <a:pt x="675" y="1166"/>
                  </a:cubicBezTo>
                  <a:cubicBezTo>
                    <a:pt x="675" y="1138"/>
                    <a:pt x="675" y="1110"/>
                    <a:pt x="677" y="1094"/>
                  </a:cubicBezTo>
                  <a:cubicBezTo>
                    <a:pt x="697" y="940"/>
                    <a:pt x="788" y="807"/>
                    <a:pt x="926" y="728"/>
                  </a:cubicBezTo>
                  <a:cubicBezTo>
                    <a:pt x="1066" y="647"/>
                    <a:pt x="1066" y="647"/>
                    <a:pt x="1066" y="647"/>
                  </a:cubicBezTo>
                  <a:cubicBezTo>
                    <a:pt x="1066" y="486"/>
                    <a:pt x="1066" y="486"/>
                    <a:pt x="1066" y="486"/>
                  </a:cubicBezTo>
                  <a:cubicBezTo>
                    <a:pt x="1066" y="279"/>
                    <a:pt x="1066" y="279"/>
                    <a:pt x="1066" y="279"/>
                  </a:cubicBezTo>
                  <a:cubicBezTo>
                    <a:pt x="1256" y="279"/>
                    <a:pt x="1256" y="279"/>
                    <a:pt x="1256" y="279"/>
                  </a:cubicBezTo>
                  <a:moveTo>
                    <a:pt x="1425" y="0"/>
                  </a:moveTo>
                  <a:cubicBezTo>
                    <a:pt x="897" y="0"/>
                    <a:pt x="897" y="0"/>
                    <a:pt x="897" y="0"/>
                  </a:cubicBezTo>
                  <a:cubicBezTo>
                    <a:pt x="836" y="0"/>
                    <a:pt x="787" y="49"/>
                    <a:pt x="787" y="111"/>
                  </a:cubicBezTo>
                  <a:cubicBezTo>
                    <a:pt x="787" y="486"/>
                    <a:pt x="787" y="486"/>
                    <a:pt x="787" y="486"/>
                  </a:cubicBezTo>
                  <a:cubicBezTo>
                    <a:pt x="583" y="603"/>
                    <a:pt x="433" y="808"/>
                    <a:pt x="400" y="1057"/>
                  </a:cubicBezTo>
                  <a:cubicBezTo>
                    <a:pt x="396" y="1093"/>
                    <a:pt x="396" y="1130"/>
                    <a:pt x="396" y="1166"/>
                  </a:cubicBezTo>
                  <a:cubicBezTo>
                    <a:pt x="71" y="1355"/>
                    <a:pt x="71" y="1355"/>
                    <a:pt x="71" y="1355"/>
                  </a:cubicBezTo>
                  <a:cubicBezTo>
                    <a:pt x="18" y="1386"/>
                    <a:pt x="0" y="1455"/>
                    <a:pt x="31" y="1508"/>
                  </a:cubicBezTo>
                  <a:cubicBezTo>
                    <a:pt x="295" y="1967"/>
                    <a:pt x="295" y="1967"/>
                    <a:pt x="295" y="1967"/>
                  </a:cubicBezTo>
                  <a:cubicBezTo>
                    <a:pt x="315" y="2002"/>
                    <a:pt x="353" y="2022"/>
                    <a:pt x="391" y="2022"/>
                  </a:cubicBezTo>
                  <a:cubicBezTo>
                    <a:pt x="410" y="2022"/>
                    <a:pt x="429" y="2017"/>
                    <a:pt x="447" y="2007"/>
                  </a:cubicBezTo>
                  <a:cubicBezTo>
                    <a:pt x="770" y="1819"/>
                    <a:pt x="770" y="1819"/>
                    <a:pt x="770" y="1819"/>
                  </a:cubicBezTo>
                  <a:cubicBezTo>
                    <a:pt x="858" y="1872"/>
                    <a:pt x="956" y="1907"/>
                    <a:pt x="1062" y="1920"/>
                  </a:cubicBezTo>
                  <a:cubicBezTo>
                    <a:pt x="1095" y="1925"/>
                    <a:pt x="1128" y="1929"/>
                    <a:pt x="1163" y="1929"/>
                  </a:cubicBezTo>
                  <a:cubicBezTo>
                    <a:pt x="1304" y="1929"/>
                    <a:pt x="1438" y="1887"/>
                    <a:pt x="1554" y="1819"/>
                  </a:cubicBezTo>
                  <a:cubicBezTo>
                    <a:pt x="1877" y="2007"/>
                    <a:pt x="1877" y="2007"/>
                    <a:pt x="1877" y="2007"/>
                  </a:cubicBezTo>
                  <a:cubicBezTo>
                    <a:pt x="1894" y="2017"/>
                    <a:pt x="1913" y="2021"/>
                    <a:pt x="1931" y="2021"/>
                  </a:cubicBezTo>
                  <a:cubicBezTo>
                    <a:pt x="1970" y="2021"/>
                    <a:pt x="2008" y="2001"/>
                    <a:pt x="2029" y="1965"/>
                  </a:cubicBezTo>
                  <a:cubicBezTo>
                    <a:pt x="2290" y="1508"/>
                    <a:pt x="2290" y="1508"/>
                    <a:pt x="2290" y="1508"/>
                  </a:cubicBezTo>
                  <a:cubicBezTo>
                    <a:pt x="2321" y="1455"/>
                    <a:pt x="2304" y="1386"/>
                    <a:pt x="2251" y="1355"/>
                  </a:cubicBezTo>
                  <a:cubicBezTo>
                    <a:pt x="1926" y="1166"/>
                    <a:pt x="1926" y="1166"/>
                    <a:pt x="1926" y="1166"/>
                  </a:cubicBezTo>
                  <a:cubicBezTo>
                    <a:pt x="1928" y="993"/>
                    <a:pt x="1877" y="826"/>
                    <a:pt x="1770" y="687"/>
                  </a:cubicBezTo>
                  <a:cubicBezTo>
                    <a:pt x="1706" y="603"/>
                    <a:pt x="1627" y="534"/>
                    <a:pt x="1534" y="484"/>
                  </a:cubicBezTo>
                  <a:cubicBezTo>
                    <a:pt x="1534" y="111"/>
                    <a:pt x="1534" y="111"/>
                    <a:pt x="1534" y="111"/>
                  </a:cubicBezTo>
                  <a:cubicBezTo>
                    <a:pt x="1534" y="49"/>
                    <a:pt x="1486" y="0"/>
                    <a:pt x="1425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2" name="Freeform 25"/>
            <p:cNvSpPr>
              <a:spLocks noEditPoints="1"/>
            </p:cNvSpPr>
            <p:nvPr/>
          </p:nvSpPr>
          <p:spPr bwMode="auto">
            <a:xfrm>
              <a:off x="582613" y="5632450"/>
              <a:ext cx="584200" cy="542925"/>
            </a:xfrm>
            <a:custGeom>
              <a:avLst/>
              <a:gdLst>
                <a:gd name="T0" fmla="*/ 1244 w 3587"/>
                <a:gd name="T1" fmla="*/ 546 h 3341"/>
                <a:gd name="T2" fmla="*/ 1549 w 3587"/>
                <a:gd name="T3" fmla="*/ 675 h 3341"/>
                <a:gd name="T4" fmla="*/ 2036 w 3587"/>
                <a:gd name="T5" fmla="*/ 680 h 3341"/>
                <a:gd name="T6" fmla="*/ 2341 w 3587"/>
                <a:gd name="T7" fmla="*/ 551 h 3341"/>
                <a:gd name="T8" fmla="*/ 2632 w 3587"/>
                <a:gd name="T9" fmla="*/ 432 h 3341"/>
                <a:gd name="T10" fmla="*/ 2405 w 3587"/>
                <a:gd name="T11" fmla="*/ 816 h 3341"/>
                <a:gd name="T12" fmla="*/ 2795 w 3587"/>
                <a:gd name="T13" fmla="*/ 1380 h 3341"/>
                <a:gd name="T14" fmla="*/ 3063 w 3587"/>
                <a:gd name="T15" fmla="*/ 1580 h 3341"/>
                <a:gd name="T16" fmla="*/ 3309 w 3587"/>
                <a:gd name="T17" fmla="*/ 1761 h 3341"/>
                <a:gd name="T18" fmla="*/ 2859 w 3587"/>
                <a:gd name="T19" fmla="*/ 1761 h 3341"/>
                <a:gd name="T20" fmla="*/ 2627 w 3587"/>
                <a:gd name="T21" fmla="*/ 2293 h 3341"/>
                <a:gd name="T22" fmla="*/ 2403 w 3587"/>
                <a:gd name="T23" fmla="*/ 2522 h 3341"/>
                <a:gd name="T24" fmla="*/ 2632 w 3587"/>
                <a:gd name="T25" fmla="*/ 2908 h 3341"/>
                <a:gd name="T26" fmla="*/ 2347 w 3587"/>
                <a:gd name="T27" fmla="*/ 2795 h 3341"/>
                <a:gd name="T28" fmla="*/ 2042 w 3587"/>
                <a:gd name="T29" fmla="*/ 2665 h 3341"/>
                <a:gd name="T30" fmla="*/ 1546 w 3587"/>
                <a:gd name="T31" fmla="*/ 2662 h 3341"/>
                <a:gd name="T32" fmla="*/ 1246 w 3587"/>
                <a:gd name="T33" fmla="*/ 2792 h 3341"/>
                <a:gd name="T34" fmla="*/ 955 w 3587"/>
                <a:gd name="T35" fmla="*/ 2908 h 3341"/>
                <a:gd name="T36" fmla="*/ 1182 w 3587"/>
                <a:gd name="T37" fmla="*/ 2524 h 3341"/>
                <a:gd name="T38" fmla="*/ 790 w 3587"/>
                <a:gd name="T39" fmla="*/ 1959 h 3341"/>
                <a:gd name="T40" fmla="*/ 523 w 3587"/>
                <a:gd name="T41" fmla="*/ 1761 h 3341"/>
                <a:gd name="T42" fmla="*/ 279 w 3587"/>
                <a:gd name="T43" fmla="*/ 1580 h 3341"/>
                <a:gd name="T44" fmla="*/ 729 w 3587"/>
                <a:gd name="T45" fmla="*/ 1580 h 3341"/>
                <a:gd name="T46" fmla="*/ 962 w 3587"/>
                <a:gd name="T47" fmla="*/ 1052 h 3341"/>
                <a:gd name="T48" fmla="*/ 970 w 3587"/>
                <a:gd name="T49" fmla="*/ 1041 h 3341"/>
                <a:gd name="T50" fmla="*/ 1184 w 3587"/>
                <a:gd name="T51" fmla="*/ 821 h 3341"/>
                <a:gd name="T52" fmla="*/ 956 w 3587"/>
                <a:gd name="T53" fmla="*/ 432 h 3341"/>
                <a:gd name="T54" fmla="*/ 2407 w 3587"/>
                <a:gd name="T55" fmla="*/ 0 h 3341"/>
                <a:gd name="T56" fmla="*/ 2101 w 3587"/>
                <a:gd name="T57" fmla="*/ 409 h 3341"/>
                <a:gd name="T58" fmla="*/ 1484 w 3587"/>
                <a:gd name="T59" fmla="*/ 404 h 3341"/>
                <a:gd name="T60" fmla="*/ 1181 w 3587"/>
                <a:gd name="T61" fmla="*/ 1 h 3341"/>
                <a:gd name="T62" fmla="*/ 668 w 3587"/>
                <a:gd name="T63" fmla="*/ 274 h 3341"/>
                <a:gd name="T64" fmla="*/ 834 w 3587"/>
                <a:gd name="T65" fmla="*/ 775 h 3341"/>
                <a:gd name="T66" fmla="*/ 523 w 3587"/>
                <a:gd name="T67" fmla="*/ 1301 h 3341"/>
                <a:gd name="T68" fmla="*/ 0 w 3587"/>
                <a:gd name="T69" fmla="*/ 1411 h 3341"/>
                <a:gd name="T70" fmla="*/ 113 w 3587"/>
                <a:gd name="T71" fmla="*/ 2039 h 3341"/>
                <a:gd name="T72" fmla="*/ 834 w 3587"/>
                <a:gd name="T73" fmla="*/ 2566 h 3341"/>
                <a:gd name="T74" fmla="*/ 668 w 3587"/>
                <a:gd name="T75" fmla="*/ 3066 h 3341"/>
                <a:gd name="T76" fmla="*/ 1181 w 3587"/>
                <a:gd name="T77" fmla="*/ 3340 h 3341"/>
                <a:gd name="T78" fmla="*/ 1486 w 3587"/>
                <a:gd name="T79" fmla="*/ 2934 h 3341"/>
                <a:gd name="T80" fmla="*/ 2106 w 3587"/>
                <a:gd name="T81" fmla="*/ 2936 h 3341"/>
                <a:gd name="T82" fmla="*/ 2405 w 3587"/>
                <a:gd name="T83" fmla="*/ 3341 h 3341"/>
                <a:gd name="T84" fmla="*/ 2919 w 3587"/>
                <a:gd name="T85" fmla="*/ 3066 h 3341"/>
                <a:gd name="T86" fmla="*/ 2754 w 3587"/>
                <a:gd name="T87" fmla="*/ 2568 h 3341"/>
                <a:gd name="T88" fmla="*/ 3065 w 3587"/>
                <a:gd name="T89" fmla="*/ 2039 h 3341"/>
                <a:gd name="T90" fmla="*/ 3587 w 3587"/>
                <a:gd name="T91" fmla="*/ 1929 h 3341"/>
                <a:gd name="T92" fmla="*/ 3477 w 3587"/>
                <a:gd name="T93" fmla="*/ 1301 h 3341"/>
                <a:gd name="T94" fmla="*/ 2754 w 3587"/>
                <a:gd name="T95" fmla="*/ 775 h 3341"/>
                <a:gd name="T96" fmla="*/ 2919 w 3587"/>
                <a:gd name="T97" fmla="*/ 274 h 3341"/>
                <a:gd name="T98" fmla="*/ 2407 w 3587"/>
                <a:gd name="T99" fmla="*/ 0 h 3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587" h="3341">
                  <a:moveTo>
                    <a:pt x="1122" y="338"/>
                  </a:moveTo>
                  <a:cubicBezTo>
                    <a:pt x="1244" y="546"/>
                    <a:pt x="1244" y="546"/>
                    <a:pt x="1244" y="546"/>
                  </a:cubicBezTo>
                  <a:cubicBezTo>
                    <a:pt x="1348" y="724"/>
                    <a:pt x="1348" y="724"/>
                    <a:pt x="1348" y="724"/>
                  </a:cubicBezTo>
                  <a:cubicBezTo>
                    <a:pt x="1549" y="675"/>
                    <a:pt x="1549" y="675"/>
                    <a:pt x="1549" y="675"/>
                  </a:cubicBezTo>
                  <a:cubicBezTo>
                    <a:pt x="1630" y="656"/>
                    <a:pt x="1712" y="646"/>
                    <a:pt x="1795" y="646"/>
                  </a:cubicBezTo>
                  <a:cubicBezTo>
                    <a:pt x="1865" y="646"/>
                    <a:pt x="1941" y="657"/>
                    <a:pt x="2036" y="680"/>
                  </a:cubicBezTo>
                  <a:cubicBezTo>
                    <a:pt x="2236" y="728"/>
                    <a:pt x="2236" y="728"/>
                    <a:pt x="2236" y="728"/>
                  </a:cubicBezTo>
                  <a:cubicBezTo>
                    <a:pt x="2341" y="551"/>
                    <a:pt x="2341" y="551"/>
                    <a:pt x="2341" y="551"/>
                  </a:cubicBezTo>
                  <a:cubicBezTo>
                    <a:pt x="2467" y="339"/>
                    <a:pt x="2467" y="339"/>
                    <a:pt x="2467" y="339"/>
                  </a:cubicBezTo>
                  <a:cubicBezTo>
                    <a:pt x="2632" y="432"/>
                    <a:pt x="2632" y="432"/>
                    <a:pt x="2632" y="432"/>
                  </a:cubicBezTo>
                  <a:cubicBezTo>
                    <a:pt x="2514" y="633"/>
                    <a:pt x="2514" y="633"/>
                    <a:pt x="2514" y="633"/>
                  </a:cubicBezTo>
                  <a:cubicBezTo>
                    <a:pt x="2405" y="816"/>
                    <a:pt x="2405" y="816"/>
                    <a:pt x="2405" y="816"/>
                  </a:cubicBezTo>
                  <a:cubicBezTo>
                    <a:pt x="2554" y="969"/>
                    <a:pt x="2554" y="969"/>
                    <a:pt x="2554" y="969"/>
                  </a:cubicBezTo>
                  <a:cubicBezTo>
                    <a:pt x="2666" y="1084"/>
                    <a:pt x="2750" y="1226"/>
                    <a:pt x="2795" y="1380"/>
                  </a:cubicBezTo>
                  <a:cubicBezTo>
                    <a:pt x="2855" y="1580"/>
                    <a:pt x="2855" y="1580"/>
                    <a:pt x="2855" y="1580"/>
                  </a:cubicBezTo>
                  <a:cubicBezTo>
                    <a:pt x="3063" y="1580"/>
                    <a:pt x="3063" y="1580"/>
                    <a:pt x="3063" y="1580"/>
                  </a:cubicBezTo>
                  <a:cubicBezTo>
                    <a:pt x="3309" y="1580"/>
                    <a:pt x="3309" y="1580"/>
                    <a:pt x="3309" y="1580"/>
                  </a:cubicBezTo>
                  <a:cubicBezTo>
                    <a:pt x="3309" y="1761"/>
                    <a:pt x="3309" y="1761"/>
                    <a:pt x="3309" y="1761"/>
                  </a:cubicBezTo>
                  <a:cubicBezTo>
                    <a:pt x="3065" y="1761"/>
                    <a:pt x="3065" y="1761"/>
                    <a:pt x="3065" y="1761"/>
                  </a:cubicBezTo>
                  <a:cubicBezTo>
                    <a:pt x="2859" y="1761"/>
                    <a:pt x="2859" y="1761"/>
                    <a:pt x="2859" y="1761"/>
                  </a:cubicBezTo>
                  <a:cubicBezTo>
                    <a:pt x="2799" y="1957"/>
                    <a:pt x="2799" y="1957"/>
                    <a:pt x="2799" y="1957"/>
                  </a:cubicBezTo>
                  <a:cubicBezTo>
                    <a:pt x="2759" y="2083"/>
                    <a:pt x="2703" y="2193"/>
                    <a:pt x="2627" y="2293"/>
                  </a:cubicBezTo>
                  <a:cubicBezTo>
                    <a:pt x="2606" y="2320"/>
                    <a:pt x="2583" y="2345"/>
                    <a:pt x="2559" y="2369"/>
                  </a:cubicBezTo>
                  <a:cubicBezTo>
                    <a:pt x="2403" y="2522"/>
                    <a:pt x="2403" y="2522"/>
                    <a:pt x="2403" y="2522"/>
                  </a:cubicBezTo>
                  <a:cubicBezTo>
                    <a:pt x="2514" y="2710"/>
                    <a:pt x="2514" y="2710"/>
                    <a:pt x="2514" y="2710"/>
                  </a:cubicBezTo>
                  <a:cubicBezTo>
                    <a:pt x="2632" y="2908"/>
                    <a:pt x="2632" y="2908"/>
                    <a:pt x="2632" y="2908"/>
                  </a:cubicBezTo>
                  <a:cubicBezTo>
                    <a:pt x="2467" y="3002"/>
                    <a:pt x="2467" y="3002"/>
                    <a:pt x="2467" y="3002"/>
                  </a:cubicBezTo>
                  <a:cubicBezTo>
                    <a:pt x="2347" y="2795"/>
                    <a:pt x="2347" y="2795"/>
                    <a:pt x="2347" y="2795"/>
                  </a:cubicBezTo>
                  <a:cubicBezTo>
                    <a:pt x="2243" y="2618"/>
                    <a:pt x="2243" y="2618"/>
                    <a:pt x="2243" y="2618"/>
                  </a:cubicBezTo>
                  <a:cubicBezTo>
                    <a:pt x="2042" y="2665"/>
                    <a:pt x="2042" y="2665"/>
                    <a:pt x="2042" y="2665"/>
                  </a:cubicBezTo>
                  <a:cubicBezTo>
                    <a:pt x="1958" y="2684"/>
                    <a:pt x="1876" y="2694"/>
                    <a:pt x="1793" y="2694"/>
                  </a:cubicBezTo>
                  <a:cubicBezTo>
                    <a:pt x="1707" y="2694"/>
                    <a:pt x="1620" y="2678"/>
                    <a:pt x="1546" y="2662"/>
                  </a:cubicBezTo>
                  <a:cubicBezTo>
                    <a:pt x="1349" y="2619"/>
                    <a:pt x="1349" y="2619"/>
                    <a:pt x="1349" y="2619"/>
                  </a:cubicBezTo>
                  <a:cubicBezTo>
                    <a:pt x="1246" y="2792"/>
                    <a:pt x="1246" y="2792"/>
                    <a:pt x="1246" y="2792"/>
                  </a:cubicBezTo>
                  <a:cubicBezTo>
                    <a:pt x="1122" y="3003"/>
                    <a:pt x="1122" y="3003"/>
                    <a:pt x="1122" y="3003"/>
                  </a:cubicBezTo>
                  <a:cubicBezTo>
                    <a:pt x="955" y="2908"/>
                    <a:pt x="955" y="2908"/>
                    <a:pt x="955" y="2908"/>
                  </a:cubicBezTo>
                  <a:cubicBezTo>
                    <a:pt x="1074" y="2708"/>
                    <a:pt x="1074" y="2708"/>
                    <a:pt x="1074" y="2708"/>
                  </a:cubicBezTo>
                  <a:cubicBezTo>
                    <a:pt x="1182" y="2524"/>
                    <a:pt x="1182" y="2524"/>
                    <a:pt x="1182" y="2524"/>
                  </a:cubicBezTo>
                  <a:cubicBezTo>
                    <a:pt x="1034" y="2371"/>
                    <a:pt x="1034" y="2371"/>
                    <a:pt x="1034" y="2371"/>
                  </a:cubicBezTo>
                  <a:cubicBezTo>
                    <a:pt x="919" y="2254"/>
                    <a:pt x="837" y="2115"/>
                    <a:pt x="790" y="1959"/>
                  </a:cubicBezTo>
                  <a:cubicBezTo>
                    <a:pt x="730" y="1761"/>
                    <a:pt x="730" y="1761"/>
                    <a:pt x="730" y="1761"/>
                  </a:cubicBezTo>
                  <a:cubicBezTo>
                    <a:pt x="523" y="1761"/>
                    <a:pt x="523" y="1761"/>
                    <a:pt x="523" y="1761"/>
                  </a:cubicBezTo>
                  <a:cubicBezTo>
                    <a:pt x="279" y="1761"/>
                    <a:pt x="279" y="1761"/>
                    <a:pt x="279" y="1761"/>
                  </a:cubicBezTo>
                  <a:cubicBezTo>
                    <a:pt x="279" y="1580"/>
                    <a:pt x="279" y="1580"/>
                    <a:pt x="279" y="1580"/>
                  </a:cubicBezTo>
                  <a:cubicBezTo>
                    <a:pt x="523" y="1580"/>
                    <a:pt x="523" y="1580"/>
                    <a:pt x="523" y="1580"/>
                  </a:cubicBezTo>
                  <a:cubicBezTo>
                    <a:pt x="729" y="1580"/>
                    <a:pt x="729" y="1580"/>
                    <a:pt x="729" y="1580"/>
                  </a:cubicBezTo>
                  <a:cubicBezTo>
                    <a:pt x="790" y="1382"/>
                    <a:pt x="790" y="1382"/>
                    <a:pt x="790" y="1382"/>
                  </a:cubicBezTo>
                  <a:cubicBezTo>
                    <a:pt x="827" y="1260"/>
                    <a:pt x="885" y="1149"/>
                    <a:pt x="962" y="1052"/>
                  </a:cubicBezTo>
                  <a:cubicBezTo>
                    <a:pt x="966" y="1047"/>
                    <a:pt x="966" y="1047"/>
                    <a:pt x="966" y="1047"/>
                  </a:cubicBezTo>
                  <a:cubicBezTo>
                    <a:pt x="970" y="1041"/>
                    <a:pt x="970" y="1041"/>
                    <a:pt x="970" y="1041"/>
                  </a:cubicBezTo>
                  <a:cubicBezTo>
                    <a:pt x="985" y="1020"/>
                    <a:pt x="1005" y="997"/>
                    <a:pt x="1029" y="974"/>
                  </a:cubicBezTo>
                  <a:cubicBezTo>
                    <a:pt x="1184" y="821"/>
                    <a:pt x="1184" y="821"/>
                    <a:pt x="1184" y="821"/>
                  </a:cubicBezTo>
                  <a:cubicBezTo>
                    <a:pt x="1075" y="634"/>
                    <a:pt x="1075" y="634"/>
                    <a:pt x="1075" y="634"/>
                  </a:cubicBezTo>
                  <a:cubicBezTo>
                    <a:pt x="956" y="432"/>
                    <a:pt x="956" y="432"/>
                    <a:pt x="956" y="432"/>
                  </a:cubicBezTo>
                  <a:cubicBezTo>
                    <a:pt x="1122" y="338"/>
                    <a:pt x="1122" y="338"/>
                    <a:pt x="1122" y="338"/>
                  </a:cubicBezTo>
                  <a:moveTo>
                    <a:pt x="2407" y="0"/>
                  </a:moveTo>
                  <a:cubicBezTo>
                    <a:pt x="2368" y="0"/>
                    <a:pt x="2330" y="20"/>
                    <a:pt x="2311" y="56"/>
                  </a:cubicBezTo>
                  <a:cubicBezTo>
                    <a:pt x="2101" y="409"/>
                    <a:pt x="2101" y="409"/>
                    <a:pt x="2101" y="409"/>
                  </a:cubicBezTo>
                  <a:cubicBezTo>
                    <a:pt x="2002" y="385"/>
                    <a:pt x="1901" y="368"/>
                    <a:pt x="1795" y="368"/>
                  </a:cubicBezTo>
                  <a:cubicBezTo>
                    <a:pt x="1687" y="368"/>
                    <a:pt x="1583" y="381"/>
                    <a:pt x="1484" y="404"/>
                  </a:cubicBezTo>
                  <a:cubicBezTo>
                    <a:pt x="1279" y="56"/>
                    <a:pt x="1279" y="56"/>
                    <a:pt x="1279" y="56"/>
                  </a:cubicBezTo>
                  <a:cubicBezTo>
                    <a:pt x="1258" y="20"/>
                    <a:pt x="1220" y="1"/>
                    <a:pt x="1181" y="1"/>
                  </a:cubicBezTo>
                  <a:cubicBezTo>
                    <a:pt x="1163" y="1"/>
                    <a:pt x="1144" y="5"/>
                    <a:pt x="1127" y="14"/>
                  </a:cubicBezTo>
                  <a:cubicBezTo>
                    <a:pt x="668" y="274"/>
                    <a:pt x="668" y="274"/>
                    <a:pt x="668" y="274"/>
                  </a:cubicBezTo>
                  <a:cubicBezTo>
                    <a:pt x="616" y="305"/>
                    <a:pt x="598" y="372"/>
                    <a:pt x="629" y="424"/>
                  </a:cubicBezTo>
                  <a:cubicBezTo>
                    <a:pt x="834" y="775"/>
                    <a:pt x="834" y="775"/>
                    <a:pt x="834" y="775"/>
                  </a:cubicBezTo>
                  <a:cubicBezTo>
                    <a:pt x="801" y="807"/>
                    <a:pt x="770" y="842"/>
                    <a:pt x="743" y="879"/>
                  </a:cubicBezTo>
                  <a:cubicBezTo>
                    <a:pt x="642" y="1006"/>
                    <a:pt x="569" y="1149"/>
                    <a:pt x="523" y="1301"/>
                  </a:cubicBezTo>
                  <a:cubicBezTo>
                    <a:pt x="113" y="1301"/>
                    <a:pt x="113" y="1301"/>
                    <a:pt x="113" y="1301"/>
                  </a:cubicBezTo>
                  <a:cubicBezTo>
                    <a:pt x="51" y="1301"/>
                    <a:pt x="0" y="1351"/>
                    <a:pt x="0" y="1411"/>
                  </a:cubicBezTo>
                  <a:cubicBezTo>
                    <a:pt x="0" y="1929"/>
                    <a:pt x="0" y="1929"/>
                    <a:pt x="0" y="1929"/>
                  </a:cubicBezTo>
                  <a:cubicBezTo>
                    <a:pt x="0" y="1990"/>
                    <a:pt x="51" y="2039"/>
                    <a:pt x="113" y="2039"/>
                  </a:cubicBezTo>
                  <a:cubicBezTo>
                    <a:pt x="523" y="2039"/>
                    <a:pt x="523" y="2039"/>
                    <a:pt x="523" y="2039"/>
                  </a:cubicBezTo>
                  <a:cubicBezTo>
                    <a:pt x="583" y="2237"/>
                    <a:pt x="688" y="2416"/>
                    <a:pt x="834" y="2566"/>
                  </a:cubicBezTo>
                  <a:cubicBezTo>
                    <a:pt x="627" y="2917"/>
                    <a:pt x="627" y="2917"/>
                    <a:pt x="627" y="2917"/>
                  </a:cubicBezTo>
                  <a:cubicBezTo>
                    <a:pt x="596" y="2969"/>
                    <a:pt x="616" y="3036"/>
                    <a:pt x="668" y="3066"/>
                  </a:cubicBezTo>
                  <a:cubicBezTo>
                    <a:pt x="1127" y="3326"/>
                    <a:pt x="1127" y="3326"/>
                    <a:pt x="1127" y="3326"/>
                  </a:cubicBezTo>
                  <a:cubicBezTo>
                    <a:pt x="1144" y="3336"/>
                    <a:pt x="1163" y="3340"/>
                    <a:pt x="1181" y="3340"/>
                  </a:cubicBezTo>
                  <a:cubicBezTo>
                    <a:pt x="1220" y="3340"/>
                    <a:pt x="1258" y="3320"/>
                    <a:pt x="1279" y="3285"/>
                  </a:cubicBezTo>
                  <a:cubicBezTo>
                    <a:pt x="1486" y="2934"/>
                    <a:pt x="1486" y="2934"/>
                    <a:pt x="1486" y="2934"/>
                  </a:cubicBezTo>
                  <a:cubicBezTo>
                    <a:pt x="1586" y="2956"/>
                    <a:pt x="1687" y="2973"/>
                    <a:pt x="1793" y="2973"/>
                  </a:cubicBezTo>
                  <a:cubicBezTo>
                    <a:pt x="1901" y="2973"/>
                    <a:pt x="2004" y="2960"/>
                    <a:pt x="2106" y="2936"/>
                  </a:cubicBezTo>
                  <a:cubicBezTo>
                    <a:pt x="2311" y="3287"/>
                    <a:pt x="2311" y="3287"/>
                    <a:pt x="2311" y="3287"/>
                  </a:cubicBezTo>
                  <a:cubicBezTo>
                    <a:pt x="2330" y="3322"/>
                    <a:pt x="2367" y="3341"/>
                    <a:pt x="2405" y="3341"/>
                  </a:cubicBezTo>
                  <a:cubicBezTo>
                    <a:pt x="2424" y="3341"/>
                    <a:pt x="2443" y="3336"/>
                    <a:pt x="2461" y="3326"/>
                  </a:cubicBezTo>
                  <a:cubicBezTo>
                    <a:pt x="2919" y="3066"/>
                    <a:pt x="2919" y="3066"/>
                    <a:pt x="2919" y="3066"/>
                  </a:cubicBezTo>
                  <a:cubicBezTo>
                    <a:pt x="2972" y="3036"/>
                    <a:pt x="2990" y="2969"/>
                    <a:pt x="2961" y="2917"/>
                  </a:cubicBezTo>
                  <a:cubicBezTo>
                    <a:pt x="2754" y="2568"/>
                    <a:pt x="2754" y="2568"/>
                    <a:pt x="2754" y="2568"/>
                  </a:cubicBezTo>
                  <a:cubicBezTo>
                    <a:pt x="2787" y="2535"/>
                    <a:pt x="2818" y="2501"/>
                    <a:pt x="2847" y="2464"/>
                  </a:cubicBezTo>
                  <a:cubicBezTo>
                    <a:pt x="2948" y="2332"/>
                    <a:pt x="3019" y="2189"/>
                    <a:pt x="3065" y="2039"/>
                  </a:cubicBezTo>
                  <a:cubicBezTo>
                    <a:pt x="3477" y="2039"/>
                    <a:pt x="3477" y="2039"/>
                    <a:pt x="3477" y="2039"/>
                  </a:cubicBezTo>
                  <a:cubicBezTo>
                    <a:pt x="3537" y="2039"/>
                    <a:pt x="3587" y="1990"/>
                    <a:pt x="3587" y="1929"/>
                  </a:cubicBezTo>
                  <a:cubicBezTo>
                    <a:pt x="3587" y="1411"/>
                    <a:pt x="3587" y="1411"/>
                    <a:pt x="3587" y="1411"/>
                  </a:cubicBezTo>
                  <a:cubicBezTo>
                    <a:pt x="3587" y="1351"/>
                    <a:pt x="3537" y="1301"/>
                    <a:pt x="3477" y="1301"/>
                  </a:cubicBezTo>
                  <a:cubicBezTo>
                    <a:pt x="3063" y="1301"/>
                    <a:pt x="3063" y="1301"/>
                    <a:pt x="3063" y="1301"/>
                  </a:cubicBezTo>
                  <a:cubicBezTo>
                    <a:pt x="3005" y="1108"/>
                    <a:pt x="2902" y="926"/>
                    <a:pt x="2754" y="775"/>
                  </a:cubicBezTo>
                  <a:cubicBezTo>
                    <a:pt x="2961" y="424"/>
                    <a:pt x="2961" y="424"/>
                    <a:pt x="2961" y="424"/>
                  </a:cubicBezTo>
                  <a:cubicBezTo>
                    <a:pt x="2990" y="372"/>
                    <a:pt x="2972" y="305"/>
                    <a:pt x="2919" y="274"/>
                  </a:cubicBezTo>
                  <a:cubicBezTo>
                    <a:pt x="2461" y="14"/>
                    <a:pt x="2461" y="14"/>
                    <a:pt x="2461" y="14"/>
                  </a:cubicBezTo>
                  <a:cubicBezTo>
                    <a:pt x="2444" y="5"/>
                    <a:pt x="2425" y="0"/>
                    <a:pt x="2407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73" name="Freeform 26"/>
            <p:cNvSpPr>
              <a:spLocks noEditPoints="1"/>
            </p:cNvSpPr>
            <p:nvPr/>
          </p:nvSpPr>
          <p:spPr bwMode="auto">
            <a:xfrm>
              <a:off x="793751" y="5822950"/>
              <a:ext cx="161925" cy="161925"/>
            </a:xfrm>
            <a:custGeom>
              <a:avLst/>
              <a:gdLst>
                <a:gd name="T0" fmla="*/ 499 w 998"/>
                <a:gd name="T1" fmla="*/ 999 h 999"/>
                <a:gd name="T2" fmla="*/ 0 w 998"/>
                <a:gd name="T3" fmla="*/ 499 h 999"/>
                <a:gd name="T4" fmla="*/ 499 w 998"/>
                <a:gd name="T5" fmla="*/ 0 h 999"/>
                <a:gd name="T6" fmla="*/ 998 w 998"/>
                <a:gd name="T7" fmla="*/ 499 h 999"/>
                <a:gd name="T8" fmla="*/ 499 w 998"/>
                <a:gd name="T9" fmla="*/ 999 h 999"/>
                <a:gd name="T10" fmla="*/ 499 w 998"/>
                <a:gd name="T11" fmla="*/ 279 h 999"/>
                <a:gd name="T12" fmla="*/ 278 w 998"/>
                <a:gd name="T13" fmla="*/ 499 h 999"/>
                <a:gd name="T14" fmla="*/ 499 w 998"/>
                <a:gd name="T15" fmla="*/ 720 h 999"/>
                <a:gd name="T16" fmla="*/ 719 w 998"/>
                <a:gd name="T17" fmla="*/ 499 h 999"/>
                <a:gd name="T18" fmla="*/ 499 w 998"/>
                <a:gd name="T19" fmla="*/ 279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8" h="999">
                  <a:moveTo>
                    <a:pt x="499" y="999"/>
                  </a:moveTo>
                  <a:cubicBezTo>
                    <a:pt x="224" y="999"/>
                    <a:pt x="0" y="775"/>
                    <a:pt x="0" y="499"/>
                  </a:cubicBezTo>
                  <a:cubicBezTo>
                    <a:pt x="0" y="224"/>
                    <a:pt x="224" y="0"/>
                    <a:pt x="499" y="0"/>
                  </a:cubicBezTo>
                  <a:cubicBezTo>
                    <a:pt x="774" y="0"/>
                    <a:pt x="998" y="224"/>
                    <a:pt x="998" y="499"/>
                  </a:cubicBezTo>
                  <a:cubicBezTo>
                    <a:pt x="998" y="775"/>
                    <a:pt x="774" y="999"/>
                    <a:pt x="499" y="999"/>
                  </a:cubicBezTo>
                  <a:close/>
                  <a:moveTo>
                    <a:pt x="499" y="279"/>
                  </a:moveTo>
                  <a:cubicBezTo>
                    <a:pt x="377" y="279"/>
                    <a:pt x="278" y="378"/>
                    <a:pt x="278" y="499"/>
                  </a:cubicBezTo>
                  <a:cubicBezTo>
                    <a:pt x="278" y="621"/>
                    <a:pt x="377" y="720"/>
                    <a:pt x="499" y="720"/>
                  </a:cubicBezTo>
                  <a:cubicBezTo>
                    <a:pt x="621" y="720"/>
                    <a:pt x="719" y="621"/>
                    <a:pt x="719" y="499"/>
                  </a:cubicBezTo>
                  <a:cubicBezTo>
                    <a:pt x="719" y="378"/>
                    <a:pt x="621" y="279"/>
                    <a:pt x="499" y="279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1892684" y="5400386"/>
            <a:ext cx="5169721" cy="313932"/>
          </a:xfrm>
          <a:prstGeom prst="rect">
            <a:avLst/>
          </a:prstGeom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Data Engines (Distributed Parallel Processing Support)</a:t>
            </a:r>
          </a:p>
        </p:txBody>
      </p:sp>
      <p:sp>
        <p:nvSpPr>
          <p:cNvPr id="96" name="Rounded Rectangle 39"/>
          <p:cNvSpPr/>
          <p:nvPr/>
        </p:nvSpPr>
        <p:spPr>
          <a:xfrm>
            <a:off x="1892685" y="5762012"/>
            <a:ext cx="3236911" cy="355260"/>
          </a:xfrm>
          <a:prstGeom prst="rect">
            <a:avLst/>
          </a:prstGeom>
          <a:solidFill>
            <a:schemeClr val="bg1">
              <a:lumMod val="50000"/>
              <a:alpha val="30196"/>
            </a:schemeClr>
          </a:solidFill>
          <a:ln w="19050">
            <a:noFill/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Thor cluster</a:t>
            </a:r>
          </a:p>
        </p:txBody>
      </p:sp>
      <p:sp>
        <p:nvSpPr>
          <p:cNvPr id="97" name="Rounded Rectangle 41"/>
          <p:cNvSpPr/>
          <p:nvPr/>
        </p:nvSpPr>
        <p:spPr>
          <a:xfrm>
            <a:off x="5320030" y="5762012"/>
            <a:ext cx="3236911" cy="355260"/>
          </a:xfrm>
          <a:prstGeom prst="rect">
            <a:avLst/>
          </a:prstGeom>
          <a:solidFill>
            <a:schemeClr val="bg1">
              <a:lumMod val="50000"/>
              <a:alpha val="30196"/>
            </a:schemeClr>
          </a:solidFill>
          <a:ln w="19050">
            <a:noFill/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671E75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ROXIE cluster</a:t>
            </a:r>
          </a:p>
        </p:txBody>
      </p:sp>
      <p:grpSp>
        <p:nvGrpSpPr>
          <p:cNvPr id="111" name="Group 110">
            <a:extLst>
              <a:ext uri="{FF2B5EF4-FFF2-40B4-BE49-F238E27FC236}">
                <a16:creationId xmlns:a16="http://schemas.microsoft.com/office/drawing/2014/main" id="{C94D3DB7-EBE1-4304-B3CA-92C4987D87C7}"/>
              </a:ext>
            </a:extLst>
          </p:cNvPr>
          <p:cNvGrpSpPr/>
          <p:nvPr/>
        </p:nvGrpSpPr>
        <p:grpSpPr>
          <a:xfrm>
            <a:off x="1899655" y="5757079"/>
            <a:ext cx="3229095" cy="365125"/>
            <a:chOff x="3307153" y="1493783"/>
            <a:chExt cx="3995401" cy="462895"/>
          </a:xfrm>
        </p:grpSpPr>
        <p:sp>
          <p:nvSpPr>
            <p:cNvPr id="112" name="Left Bracket 111">
              <a:extLst>
                <a:ext uri="{FF2B5EF4-FFF2-40B4-BE49-F238E27FC236}">
                  <a16:creationId xmlns:a16="http://schemas.microsoft.com/office/drawing/2014/main" id="{7DD12E38-BDCA-4E00-909E-81AF1D01E74A}"/>
                </a:ext>
              </a:extLst>
            </p:cNvPr>
            <p:cNvSpPr/>
            <p:nvPr/>
          </p:nvSpPr>
          <p:spPr>
            <a:xfrm>
              <a:off x="3307153" y="1493783"/>
              <a:ext cx="141075" cy="462895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3" name="Left Bracket 112">
              <a:extLst>
                <a:ext uri="{FF2B5EF4-FFF2-40B4-BE49-F238E27FC236}">
                  <a16:creationId xmlns:a16="http://schemas.microsoft.com/office/drawing/2014/main" id="{43D46921-754B-4158-9B69-DF5BCB475450}"/>
                </a:ext>
              </a:extLst>
            </p:cNvPr>
            <p:cNvSpPr/>
            <p:nvPr/>
          </p:nvSpPr>
          <p:spPr>
            <a:xfrm rot="10800000">
              <a:off x="7161479" y="1496610"/>
              <a:ext cx="141075" cy="460068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grpSp>
        <p:nvGrpSpPr>
          <p:cNvPr id="114" name="Group 113">
            <a:extLst>
              <a:ext uri="{FF2B5EF4-FFF2-40B4-BE49-F238E27FC236}">
                <a16:creationId xmlns:a16="http://schemas.microsoft.com/office/drawing/2014/main" id="{9CE1B6C0-EFF3-4E09-82C6-0BB57A3F435A}"/>
              </a:ext>
            </a:extLst>
          </p:cNvPr>
          <p:cNvGrpSpPr/>
          <p:nvPr/>
        </p:nvGrpSpPr>
        <p:grpSpPr>
          <a:xfrm>
            <a:off x="5320030" y="5757079"/>
            <a:ext cx="3229095" cy="365125"/>
            <a:chOff x="3307153" y="1493783"/>
            <a:chExt cx="3995401" cy="462895"/>
          </a:xfrm>
        </p:grpSpPr>
        <p:sp>
          <p:nvSpPr>
            <p:cNvPr id="115" name="Left Bracket 114">
              <a:extLst>
                <a:ext uri="{FF2B5EF4-FFF2-40B4-BE49-F238E27FC236}">
                  <a16:creationId xmlns:a16="http://schemas.microsoft.com/office/drawing/2014/main" id="{70863C80-844A-4A80-BB73-E0C60F55E00B}"/>
                </a:ext>
              </a:extLst>
            </p:cNvPr>
            <p:cNvSpPr/>
            <p:nvPr/>
          </p:nvSpPr>
          <p:spPr>
            <a:xfrm>
              <a:off x="3307153" y="1493783"/>
              <a:ext cx="141075" cy="462895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6" name="Left Bracket 115">
              <a:extLst>
                <a:ext uri="{FF2B5EF4-FFF2-40B4-BE49-F238E27FC236}">
                  <a16:creationId xmlns:a16="http://schemas.microsoft.com/office/drawing/2014/main" id="{93B1DFAA-ADAD-4190-BBAB-0C7D508CB03E}"/>
                </a:ext>
              </a:extLst>
            </p:cNvPr>
            <p:cNvSpPr/>
            <p:nvPr/>
          </p:nvSpPr>
          <p:spPr>
            <a:xfrm rot="10800000">
              <a:off x="7161479" y="1496610"/>
              <a:ext cx="141075" cy="460068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61" name="TextBox 160">
            <a:extLst>
              <a:ext uri="{FF2B5EF4-FFF2-40B4-BE49-F238E27FC236}">
                <a16:creationId xmlns:a16="http://schemas.microsoft.com/office/drawing/2014/main" id="{E5B10399-37E0-40A3-B70D-98FE6DF8F8F5}"/>
              </a:ext>
            </a:extLst>
          </p:cNvPr>
          <p:cNvSpPr txBox="1"/>
          <p:nvPr/>
        </p:nvSpPr>
        <p:spPr>
          <a:xfrm>
            <a:off x="9192761" y="1848953"/>
            <a:ext cx="2340285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 Semibold" panose="020B0603030403020204" pitchFamily="34" charset="0"/>
                <a:ea typeface="+mn-ea"/>
                <a:cs typeface="+mn-cs"/>
              </a:rPr>
              <a:t>Connectivity and Third-Party Tools</a:t>
            </a:r>
          </a:p>
        </p:txBody>
      </p:sp>
      <p:sp>
        <p:nvSpPr>
          <p:cNvPr id="164" name="Freeform 5">
            <a:extLst>
              <a:ext uri="{FF2B5EF4-FFF2-40B4-BE49-F238E27FC236}">
                <a16:creationId xmlns:a16="http://schemas.microsoft.com/office/drawing/2014/main" id="{23E65065-DC54-43EC-8E42-00A373D25655}"/>
              </a:ext>
            </a:extLst>
          </p:cNvPr>
          <p:cNvSpPr>
            <a:spLocks noEditPoints="1"/>
          </p:cNvSpPr>
          <p:nvPr/>
        </p:nvSpPr>
        <p:spPr bwMode="auto">
          <a:xfrm>
            <a:off x="10030598" y="1070205"/>
            <a:ext cx="664610" cy="662616"/>
          </a:xfrm>
          <a:custGeom>
            <a:avLst/>
            <a:gdLst>
              <a:gd name="T0" fmla="*/ 4409 w 4600"/>
              <a:gd name="T1" fmla="*/ 3642 h 4601"/>
              <a:gd name="T2" fmla="*/ 3040 w 4600"/>
              <a:gd name="T3" fmla="*/ 3642 h 4601"/>
              <a:gd name="T4" fmla="*/ 2300 w 4600"/>
              <a:gd name="T5" fmla="*/ 3067 h 4601"/>
              <a:gd name="T6" fmla="*/ 1561 w 4600"/>
              <a:gd name="T7" fmla="*/ 3642 h 4601"/>
              <a:gd name="T8" fmla="*/ 192 w 4600"/>
              <a:gd name="T9" fmla="*/ 3642 h 4601"/>
              <a:gd name="T10" fmla="*/ 0 w 4600"/>
              <a:gd name="T11" fmla="*/ 3834 h 4601"/>
              <a:gd name="T12" fmla="*/ 192 w 4600"/>
              <a:gd name="T13" fmla="*/ 4026 h 4601"/>
              <a:gd name="T14" fmla="*/ 1561 w 4600"/>
              <a:gd name="T15" fmla="*/ 4026 h 4601"/>
              <a:gd name="T16" fmla="*/ 2300 w 4600"/>
              <a:gd name="T17" fmla="*/ 4601 h 4601"/>
              <a:gd name="T18" fmla="*/ 3040 w 4600"/>
              <a:gd name="T19" fmla="*/ 4026 h 4601"/>
              <a:gd name="T20" fmla="*/ 4409 w 4600"/>
              <a:gd name="T21" fmla="*/ 4026 h 4601"/>
              <a:gd name="T22" fmla="*/ 4600 w 4600"/>
              <a:gd name="T23" fmla="*/ 3834 h 4601"/>
              <a:gd name="T24" fmla="*/ 4409 w 4600"/>
              <a:gd name="T25" fmla="*/ 3642 h 4601"/>
              <a:gd name="T26" fmla="*/ 2300 w 4600"/>
              <a:gd name="T27" fmla="*/ 4217 h 4601"/>
              <a:gd name="T28" fmla="*/ 1917 w 4600"/>
              <a:gd name="T29" fmla="*/ 3834 h 4601"/>
              <a:gd name="T30" fmla="*/ 2300 w 4600"/>
              <a:gd name="T31" fmla="*/ 3451 h 4601"/>
              <a:gd name="T32" fmla="*/ 2684 w 4600"/>
              <a:gd name="T33" fmla="*/ 3834 h 4601"/>
              <a:gd name="T34" fmla="*/ 2300 w 4600"/>
              <a:gd name="T35" fmla="*/ 4217 h 4601"/>
              <a:gd name="T36" fmla="*/ 4217 w 4600"/>
              <a:gd name="T37" fmla="*/ 0 h 4601"/>
              <a:gd name="T38" fmla="*/ 384 w 4600"/>
              <a:gd name="T39" fmla="*/ 0 h 4601"/>
              <a:gd name="T40" fmla="*/ 0 w 4600"/>
              <a:gd name="T41" fmla="*/ 384 h 4601"/>
              <a:gd name="T42" fmla="*/ 0 w 4600"/>
              <a:gd name="T43" fmla="*/ 2492 h 4601"/>
              <a:gd name="T44" fmla="*/ 384 w 4600"/>
              <a:gd name="T45" fmla="*/ 2876 h 4601"/>
              <a:gd name="T46" fmla="*/ 4217 w 4600"/>
              <a:gd name="T47" fmla="*/ 2876 h 4601"/>
              <a:gd name="T48" fmla="*/ 4600 w 4600"/>
              <a:gd name="T49" fmla="*/ 2492 h 4601"/>
              <a:gd name="T50" fmla="*/ 4600 w 4600"/>
              <a:gd name="T51" fmla="*/ 384 h 4601"/>
              <a:gd name="T52" fmla="*/ 4217 w 4600"/>
              <a:gd name="T53" fmla="*/ 0 h 4601"/>
              <a:gd name="T54" fmla="*/ 4217 w 4600"/>
              <a:gd name="T55" fmla="*/ 2492 h 4601"/>
              <a:gd name="T56" fmla="*/ 384 w 4600"/>
              <a:gd name="T57" fmla="*/ 2492 h 4601"/>
              <a:gd name="T58" fmla="*/ 384 w 4600"/>
              <a:gd name="T59" fmla="*/ 384 h 4601"/>
              <a:gd name="T60" fmla="*/ 4217 w 4600"/>
              <a:gd name="T61" fmla="*/ 384 h 4601"/>
              <a:gd name="T62" fmla="*/ 4217 w 4600"/>
              <a:gd name="T63" fmla="*/ 2492 h 46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4600" h="4601">
                <a:moveTo>
                  <a:pt x="4409" y="3642"/>
                </a:moveTo>
                <a:cubicBezTo>
                  <a:pt x="3040" y="3642"/>
                  <a:pt x="3040" y="3642"/>
                  <a:pt x="3040" y="3642"/>
                </a:cubicBezTo>
                <a:cubicBezTo>
                  <a:pt x="2954" y="3313"/>
                  <a:pt x="2657" y="3067"/>
                  <a:pt x="2300" y="3067"/>
                </a:cubicBezTo>
                <a:cubicBezTo>
                  <a:pt x="1944" y="3067"/>
                  <a:pt x="1647" y="3313"/>
                  <a:pt x="1561" y="3642"/>
                </a:cubicBezTo>
                <a:cubicBezTo>
                  <a:pt x="192" y="3642"/>
                  <a:pt x="192" y="3642"/>
                  <a:pt x="192" y="3642"/>
                </a:cubicBezTo>
                <a:cubicBezTo>
                  <a:pt x="86" y="3642"/>
                  <a:pt x="0" y="3728"/>
                  <a:pt x="0" y="3834"/>
                </a:cubicBezTo>
                <a:cubicBezTo>
                  <a:pt x="0" y="3940"/>
                  <a:pt x="86" y="4026"/>
                  <a:pt x="192" y="4026"/>
                </a:cubicBezTo>
                <a:cubicBezTo>
                  <a:pt x="1561" y="4026"/>
                  <a:pt x="1561" y="4026"/>
                  <a:pt x="1561" y="4026"/>
                </a:cubicBezTo>
                <a:cubicBezTo>
                  <a:pt x="1647" y="4355"/>
                  <a:pt x="1944" y="4601"/>
                  <a:pt x="2300" y="4601"/>
                </a:cubicBezTo>
                <a:cubicBezTo>
                  <a:pt x="2657" y="4601"/>
                  <a:pt x="2954" y="4355"/>
                  <a:pt x="3040" y="4026"/>
                </a:cubicBezTo>
                <a:cubicBezTo>
                  <a:pt x="4409" y="4026"/>
                  <a:pt x="4409" y="4026"/>
                  <a:pt x="4409" y="4026"/>
                </a:cubicBezTo>
                <a:cubicBezTo>
                  <a:pt x="4515" y="4026"/>
                  <a:pt x="4600" y="3940"/>
                  <a:pt x="4600" y="3834"/>
                </a:cubicBezTo>
                <a:cubicBezTo>
                  <a:pt x="4600" y="3728"/>
                  <a:pt x="4515" y="3642"/>
                  <a:pt x="4409" y="3642"/>
                </a:cubicBezTo>
                <a:close/>
                <a:moveTo>
                  <a:pt x="2300" y="4217"/>
                </a:moveTo>
                <a:cubicBezTo>
                  <a:pt x="2089" y="4217"/>
                  <a:pt x="1917" y="4045"/>
                  <a:pt x="1917" y="3834"/>
                </a:cubicBezTo>
                <a:cubicBezTo>
                  <a:pt x="1917" y="3622"/>
                  <a:pt x="2089" y="3451"/>
                  <a:pt x="2300" y="3451"/>
                </a:cubicBezTo>
                <a:cubicBezTo>
                  <a:pt x="2512" y="3451"/>
                  <a:pt x="2684" y="3622"/>
                  <a:pt x="2684" y="3834"/>
                </a:cubicBezTo>
                <a:cubicBezTo>
                  <a:pt x="2684" y="4045"/>
                  <a:pt x="2512" y="4217"/>
                  <a:pt x="2300" y="4217"/>
                </a:cubicBezTo>
                <a:close/>
                <a:moveTo>
                  <a:pt x="4217" y="0"/>
                </a:moveTo>
                <a:cubicBezTo>
                  <a:pt x="384" y="0"/>
                  <a:pt x="384" y="0"/>
                  <a:pt x="384" y="0"/>
                </a:cubicBezTo>
                <a:cubicBezTo>
                  <a:pt x="172" y="0"/>
                  <a:pt x="0" y="172"/>
                  <a:pt x="0" y="384"/>
                </a:cubicBezTo>
                <a:cubicBezTo>
                  <a:pt x="0" y="2492"/>
                  <a:pt x="0" y="2492"/>
                  <a:pt x="0" y="2492"/>
                </a:cubicBezTo>
                <a:cubicBezTo>
                  <a:pt x="0" y="2704"/>
                  <a:pt x="172" y="2876"/>
                  <a:pt x="384" y="2876"/>
                </a:cubicBezTo>
                <a:cubicBezTo>
                  <a:pt x="4217" y="2876"/>
                  <a:pt x="4217" y="2876"/>
                  <a:pt x="4217" y="2876"/>
                </a:cubicBezTo>
                <a:cubicBezTo>
                  <a:pt x="4428" y="2876"/>
                  <a:pt x="4600" y="2704"/>
                  <a:pt x="4600" y="2492"/>
                </a:cubicBezTo>
                <a:cubicBezTo>
                  <a:pt x="4600" y="384"/>
                  <a:pt x="4600" y="384"/>
                  <a:pt x="4600" y="384"/>
                </a:cubicBezTo>
                <a:cubicBezTo>
                  <a:pt x="4600" y="172"/>
                  <a:pt x="4428" y="0"/>
                  <a:pt x="4217" y="0"/>
                </a:cubicBezTo>
                <a:close/>
                <a:moveTo>
                  <a:pt x="4217" y="2492"/>
                </a:moveTo>
                <a:cubicBezTo>
                  <a:pt x="384" y="2492"/>
                  <a:pt x="384" y="2492"/>
                  <a:pt x="384" y="2492"/>
                </a:cubicBezTo>
                <a:cubicBezTo>
                  <a:pt x="384" y="384"/>
                  <a:pt x="384" y="384"/>
                  <a:pt x="384" y="384"/>
                </a:cubicBezTo>
                <a:cubicBezTo>
                  <a:pt x="4217" y="384"/>
                  <a:pt x="4217" y="384"/>
                  <a:pt x="4217" y="384"/>
                </a:cubicBezTo>
                <a:lnTo>
                  <a:pt x="4217" y="2492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cxnSp>
        <p:nvCxnSpPr>
          <p:cNvPr id="102" name="Straight Connector 101">
            <a:extLst>
              <a:ext uri="{FF2B5EF4-FFF2-40B4-BE49-F238E27FC236}">
                <a16:creationId xmlns:a16="http://schemas.microsoft.com/office/drawing/2014/main" id="{F2E07E15-E4B9-4B04-9B93-603841E2FCC0}"/>
              </a:ext>
            </a:extLst>
          </p:cNvPr>
          <p:cNvCxnSpPr>
            <a:cxnSpLocks/>
          </p:cNvCxnSpPr>
          <p:nvPr/>
        </p:nvCxnSpPr>
        <p:spPr>
          <a:xfrm>
            <a:off x="-1607797" y="2412339"/>
            <a:ext cx="82112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EBB6F073-38CD-49C3-B125-907B693C8A5D}"/>
              </a:ext>
            </a:extLst>
          </p:cNvPr>
          <p:cNvCxnSpPr>
            <a:cxnSpLocks/>
          </p:cNvCxnSpPr>
          <p:nvPr/>
        </p:nvCxnSpPr>
        <p:spPr>
          <a:xfrm>
            <a:off x="571500" y="3973805"/>
            <a:ext cx="82112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Connector 106">
            <a:extLst>
              <a:ext uri="{FF2B5EF4-FFF2-40B4-BE49-F238E27FC236}">
                <a16:creationId xmlns:a16="http://schemas.microsoft.com/office/drawing/2014/main" id="{C9333A72-5935-4083-9678-A3EC6D5224E6}"/>
              </a:ext>
            </a:extLst>
          </p:cNvPr>
          <p:cNvCxnSpPr>
            <a:cxnSpLocks/>
          </p:cNvCxnSpPr>
          <p:nvPr/>
        </p:nvCxnSpPr>
        <p:spPr>
          <a:xfrm>
            <a:off x="571500" y="5164758"/>
            <a:ext cx="8211236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DC9340E-50C4-4A6D-AF81-8A053B7689D8}"/>
              </a:ext>
            </a:extLst>
          </p:cNvPr>
          <p:cNvGrpSpPr/>
          <p:nvPr/>
        </p:nvGrpSpPr>
        <p:grpSpPr>
          <a:xfrm>
            <a:off x="9105307" y="1497020"/>
            <a:ext cx="2515192" cy="4645646"/>
            <a:chOff x="519750" y="1317282"/>
            <a:chExt cx="2125011" cy="4629374"/>
          </a:xfrm>
        </p:grpSpPr>
        <p:sp>
          <p:nvSpPr>
            <p:cNvPr id="118" name="Left Bracket 117">
              <a:extLst>
                <a:ext uri="{FF2B5EF4-FFF2-40B4-BE49-F238E27FC236}">
                  <a16:creationId xmlns:a16="http://schemas.microsoft.com/office/drawing/2014/main" id="{6D04FA32-9432-460C-93CE-50CCDA55E4DA}"/>
                </a:ext>
              </a:extLst>
            </p:cNvPr>
            <p:cNvSpPr/>
            <p:nvPr/>
          </p:nvSpPr>
          <p:spPr>
            <a:xfrm>
              <a:off x="519750" y="1317282"/>
              <a:ext cx="284971" cy="4629374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19" name="Left Bracket 118">
              <a:extLst>
                <a:ext uri="{FF2B5EF4-FFF2-40B4-BE49-F238E27FC236}">
                  <a16:creationId xmlns:a16="http://schemas.microsoft.com/office/drawing/2014/main" id="{1FC8A96F-BE0C-4005-A7DC-4E9AD029E361}"/>
                </a:ext>
              </a:extLst>
            </p:cNvPr>
            <p:cNvSpPr/>
            <p:nvPr/>
          </p:nvSpPr>
          <p:spPr>
            <a:xfrm rot="10800000">
              <a:off x="2359790" y="1317282"/>
              <a:ext cx="284971" cy="4629374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id="{0EF0684E-4065-441D-B23C-D9954C683A27}"/>
              </a:ext>
            </a:extLst>
          </p:cNvPr>
          <p:cNvSpPr txBox="1"/>
          <p:nvPr/>
        </p:nvSpPr>
        <p:spPr>
          <a:xfrm>
            <a:off x="9384400" y="2955943"/>
            <a:ext cx="2057400" cy="2134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Spark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HDFS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ODBC/JDBC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Apache Kafka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MySQL Import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SQL Query Interface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Java  API</a:t>
            </a:r>
          </a:p>
          <a:p>
            <a:pPr marL="171450" marR="0" lvl="0" indent="-17145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"/>
              </a:spcAft>
              <a:buClr>
                <a:srgbClr val="FF8200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Elastic Search</a:t>
            </a:r>
          </a:p>
        </p:txBody>
      </p:sp>
      <p:sp>
        <p:nvSpPr>
          <p:cNvPr id="122" name="Rounded Rectangle 28">
            <a:extLst>
              <a:ext uri="{FF2B5EF4-FFF2-40B4-BE49-F238E27FC236}">
                <a16:creationId xmlns:a16="http://schemas.microsoft.com/office/drawing/2014/main" id="{69B6BC05-EB3C-4837-9418-F27AA4A8930C}"/>
              </a:ext>
            </a:extLst>
          </p:cNvPr>
          <p:cNvSpPr/>
          <p:nvPr/>
        </p:nvSpPr>
        <p:spPr>
          <a:xfrm>
            <a:off x="4204459" y="1895508"/>
            <a:ext cx="2106461" cy="382683"/>
          </a:xfrm>
          <a:prstGeom prst="rect">
            <a:avLst/>
          </a:prstGeom>
          <a:solidFill>
            <a:srgbClr val="FF8200">
              <a:alpha val="20000"/>
            </a:srgbClr>
          </a:solidFill>
          <a:ln w="19050">
            <a:noFill/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8200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ECL Watch – Admin Interface</a:t>
            </a:r>
          </a:p>
        </p:txBody>
      </p:sp>
      <p:sp>
        <p:nvSpPr>
          <p:cNvPr id="123" name="Left Bracket 122">
            <a:extLst>
              <a:ext uri="{FF2B5EF4-FFF2-40B4-BE49-F238E27FC236}">
                <a16:creationId xmlns:a16="http://schemas.microsoft.com/office/drawing/2014/main" id="{CFCE7B50-4F3F-4937-8547-87CB8CAD3065}"/>
              </a:ext>
            </a:extLst>
          </p:cNvPr>
          <p:cNvSpPr/>
          <p:nvPr/>
        </p:nvSpPr>
        <p:spPr>
          <a:xfrm>
            <a:off x="4195567" y="1891766"/>
            <a:ext cx="114031" cy="386424"/>
          </a:xfrm>
          <a:prstGeom prst="leftBracket">
            <a:avLst>
              <a:gd name="adj" fmla="val 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4" name="Left Bracket 123">
            <a:extLst>
              <a:ext uri="{FF2B5EF4-FFF2-40B4-BE49-F238E27FC236}">
                <a16:creationId xmlns:a16="http://schemas.microsoft.com/office/drawing/2014/main" id="{28DF3165-0AB9-42BC-AD2C-71C24EE4727D}"/>
              </a:ext>
            </a:extLst>
          </p:cNvPr>
          <p:cNvSpPr/>
          <p:nvPr/>
        </p:nvSpPr>
        <p:spPr>
          <a:xfrm rot="10800000">
            <a:off x="6187996" y="1894126"/>
            <a:ext cx="114031" cy="384064"/>
          </a:xfrm>
          <a:prstGeom prst="leftBracket">
            <a:avLst>
              <a:gd name="adj" fmla="val 0"/>
            </a:avLst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126" name="Rounded Rectangle 39">
            <a:extLst>
              <a:ext uri="{FF2B5EF4-FFF2-40B4-BE49-F238E27FC236}">
                <a16:creationId xmlns:a16="http://schemas.microsoft.com/office/drawing/2014/main" id="{BC9629DE-147E-4CC7-AABC-5B947E4901F2}"/>
              </a:ext>
            </a:extLst>
          </p:cNvPr>
          <p:cNvSpPr/>
          <p:nvPr/>
        </p:nvSpPr>
        <p:spPr>
          <a:xfrm>
            <a:off x="1891839" y="6219782"/>
            <a:ext cx="3236911" cy="355260"/>
          </a:xfrm>
          <a:prstGeom prst="rect">
            <a:avLst/>
          </a:prstGeom>
          <a:solidFill>
            <a:schemeClr val="bg1">
              <a:lumMod val="50000"/>
              <a:alpha val="30196"/>
            </a:schemeClr>
          </a:solidFill>
          <a:ln w="19050">
            <a:noFill/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TensorFlow (Coming Soon)</a:t>
            </a:r>
          </a:p>
        </p:txBody>
      </p:sp>
      <p:grpSp>
        <p:nvGrpSpPr>
          <p:cNvPr id="127" name="Group 126">
            <a:extLst>
              <a:ext uri="{FF2B5EF4-FFF2-40B4-BE49-F238E27FC236}">
                <a16:creationId xmlns:a16="http://schemas.microsoft.com/office/drawing/2014/main" id="{5C5B5AF5-0041-431B-B073-B173547AA653}"/>
              </a:ext>
            </a:extLst>
          </p:cNvPr>
          <p:cNvGrpSpPr/>
          <p:nvPr/>
        </p:nvGrpSpPr>
        <p:grpSpPr>
          <a:xfrm>
            <a:off x="1898809" y="6214849"/>
            <a:ext cx="3229095" cy="365125"/>
            <a:chOff x="3307153" y="1493783"/>
            <a:chExt cx="3995401" cy="462895"/>
          </a:xfrm>
        </p:grpSpPr>
        <p:sp>
          <p:nvSpPr>
            <p:cNvPr id="128" name="Left Bracket 127">
              <a:extLst>
                <a:ext uri="{FF2B5EF4-FFF2-40B4-BE49-F238E27FC236}">
                  <a16:creationId xmlns:a16="http://schemas.microsoft.com/office/drawing/2014/main" id="{073BAF8E-2570-4FC6-94C6-B51FBC1EDC3A}"/>
                </a:ext>
              </a:extLst>
            </p:cNvPr>
            <p:cNvSpPr/>
            <p:nvPr/>
          </p:nvSpPr>
          <p:spPr>
            <a:xfrm>
              <a:off x="3307153" y="1493783"/>
              <a:ext cx="141075" cy="462895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29" name="Left Bracket 128">
              <a:extLst>
                <a:ext uri="{FF2B5EF4-FFF2-40B4-BE49-F238E27FC236}">
                  <a16:creationId xmlns:a16="http://schemas.microsoft.com/office/drawing/2014/main" id="{EC117437-83CA-4739-A83B-794A5DAD8611}"/>
                </a:ext>
              </a:extLst>
            </p:cNvPr>
            <p:cNvSpPr/>
            <p:nvPr/>
          </p:nvSpPr>
          <p:spPr>
            <a:xfrm rot="10800000">
              <a:off x="7161479" y="1496610"/>
              <a:ext cx="141075" cy="460068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130" name="Rounded Rectangle 39">
            <a:extLst>
              <a:ext uri="{FF2B5EF4-FFF2-40B4-BE49-F238E27FC236}">
                <a16:creationId xmlns:a16="http://schemas.microsoft.com/office/drawing/2014/main" id="{181813AD-B4C6-4D71-8C4D-54FD4A4671DE}"/>
              </a:ext>
            </a:extLst>
          </p:cNvPr>
          <p:cNvSpPr/>
          <p:nvPr/>
        </p:nvSpPr>
        <p:spPr>
          <a:xfrm>
            <a:off x="5332347" y="6243678"/>
            <a:ext cx="3236911" cy="355260"/>
          </a:xfrm>
          <a:prstGeom prst="rect">
            <a:avLst/>
          </a:prstGeom>
          <a:solidFill>
            <a:schemeClr val="bg1">
              <a:lumMod val="50000"/>
              <a:alpha val="30196"/>
            </a:schemeClr>
          </a:solidFill>
          <a:ln w="19050">
            <a:noFill/>
          </a:ln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2">
              <a:hueOff val="0"/>
              <a:satOff val="0"/>
              <a:lumOff val="0"/>
              <a:alphaOff val="0"/>
            </a:schemeClr>
          </a:fillRef>
          <a:effectRef idx="1">
            <a:schemeClr val="accent2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00AF66"/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Couchbase/MySQL/MariaDB</a:t>
            </a:r>
          </a:p>
        </p:txBody>
      </p:sp>
      <p:grpSp>
        <p:nvGrpSpPr>
          <p:cNvPr id="131" name="Group 130">
            <a:extLst>
              <a:ext uri="{FF2B5EF4-FFF2-40B4-BE49-F238E27FC236}">
                <a16:creationId xmlns:a16="http://schemas.microsoft.com/office/drawing/2014/main" id="{F2E49B84-3C24-431D-8FB8-8EC4E0E5381A}"/>
              </a:ext>
            </a:extLst>
          </p:cNvPr>
          <p:cNvGrpSpPr/>
          <p:nvPr/>
        </p:nvGrpSpPr>
        <p:grpSpPr>
          <a:xfrm>
            <a:off x="5339317" y="6238745"/>
            <a:ext cx="3229095" cy="365125"/>
            <a:chOff x="3307153" y="1493783"/>
            <a:chExt cx="3995401" cy="462895"/>
          </a:xfrm>
        </p:grpSpPr>
        <p:sp>
          <p:nvSpPr>
            <p:cNvPr id="132" name="Left Bracket 131">
              <a:extLst>
                <a:ext uri="{FF2B5EF4-FFF2-40B4-BE49-F238E27FC236}">
                  <a16:creationId xmlns:a16="http://schemas.microsoft.com/office/drawing/2014/main" id="{D8056335-78A7-4B03-A12D-45AEB4CD84D5}"/>
                </a:ext>
              </a:extLst>
            </p:cNvPr>
            <p:cNvSpPr/>
            <p:nvPr/>
          </p:nvSpPr>
          <p:spPr>
            <a:xfrm>
              <a:off x="3307153" y="1493783"/>
              <a:ext cx="141075" cy="462895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133" name="Left Bracket 132">
              <a:extLst>
                <a:ext uri="{FF2B5EF4-FFF2-40B4-BE49-F238E27FC236}">
                  <a16:creationId xmlns:a16="http://schemas.microsoft.com/office/drawing/2014/main" id="{59E870B6-A302-482E-B70D-81DC9EA2978C}"/>
                </a:ext>
              </a:extLst>
            </p:cNvPr>
            <p:cNvSpPr/>
            <p:nvPr/>
          </p:nvSpPr>
          <p:spPr>
            <a:xfrm rot="10800000">
              <a:off x="7161479" y="1496610"/>
              <a:ext cx="141075" cy="460068"/>
            </a:xfrm>
            <a:prstGeom prst="leftBracket">
              <a:avLst>
                <a:gd name="adj" fmla="val 0"/>
              </a:avLst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54435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ABE88-4987-4408-A993-8F0DF82831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131" y="2750419"/>
            <a:ext cx="11049000" cy="1001559"/>
          </a:xfrm>
        </p:spPr>
        <p:txBody>
          <a:bodyPr/>
          <a:lstStyle/>
          <a:p>
            <a:r>
              <a:rPr lang="en-US" dirty="0"/>
              <a:t>Use Case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20CFF85-7B3B-4E4D-9DB7-998333BC2E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81259F-33A8-40A9-9647-09CCD3115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2641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7D6EC10D-5034-49DB-BEC3-B3F1D3D4CBE1}"/>
              </a:ext>
            </a:extLst>
          </p:cNvPr>
          <p:cNvCxnSpPr>
            <a:cxnSpLocks/>
          </p:cNvCxnSpPr>
          <p:nvPr/>
        </p:nvCxnSpPr>
        <p:spPr>
          <a:xfrm>
            <a:off x="1021570" y="2926412"/>
            <a:ext cx="0" cy="3931588"/>
          </a:xfrm>
          <a:prstGeom prst="line">
            <a:avLst/>
          </a:prstGeom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Oval 48">
            <a:extLst>
              <a:ext uri="{FF2B5EF4-FFF2-40B4-BE49-F238E27FC236}">
                <a16:creationId xmlns:a16="http://schemas.microsoft.com/office/drawing/2014/main" id="{334E3C66-2D3A-488A-B6C8-67282C2E686A}"/>
              </a:ext>
            </a:extLst>
          </p:cNvPr>
          <p:cNvSpPr/>
          <p:nvPr/>
        </p:nvSpPr>
        <p:spPr>
          <a:xfrm>
            <a:off x="643120" y="2687061"/>
            <a:ext cx="785145" cy="785145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3DB56A3B-7394-4246-86F4-F626527A04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1500" y="548640"/>
            <a:ext cx="11049000" cy="1001559"/>
          </a:xfrm>
        </p:spPr>
        <p:txBody>
          <a:bodyPr/>
          <a:lstStyle/>
          <a:p>
            <a:r>
              <a:rPr lang="en-US" dirty="0"/>
              <a:t>The Challenge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3A6CE9-8280-468F-9DB8-2F2D41D20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270713-B3DE-4C5C-85FB-915CDF7061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99479001-714B-40B6-8590-382B0738F204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43" name="Freeform 5">
            <a:extLst>
              <a:ext uri="{FF2B5EF4-FFF2-40B4-BE49-F238E27FC236}">
                <a16:creationId xmlns:a16="http://schemas.microsoft.com/office/drawing/2014/main" id="{5FA45CD1-7D89-4BD0-BD86-36F096F7F1FB}"/>
              </a:ext>
            </a:extLst>
          </p:cNvPr>
          <p:cNvSpPr>
            <a:spLocks noEditPoints="1"/>
          </p:cNvSpPr>
          <p:nvPr/>
        </p:nvSpPr>
        <p:spPr bwMode="auto">
          <a:xfrm>
            <a:off x="843533" y="2863448"/>
            <a:ext cx="384319" cy="432370"/>
          </a:xfrm>
          <a:custGeom>
            <a:avLst/>
            <a:gdLst>
              <a:gd name="T0" fmla="*/ 0 w 6445"/>
              <a:gd name="T1" fmla="*/ 1172 h 7324"/>
              <a:gd name="T2" fmla="*/ 0 w 6445"/>
              <a:gd name="T3" fmla="*/ 3223 h 7324"/>
              <a:gd name="T4" fmla="*/ 3222 w 6445"/>
              <a:gd name="T5" fmla="*/ 7324 h 7324"/>
              <a:gd name="T6" fmla="*/ 6445 w 6445"/>
              <a:gd name="T7" fmla="*/ 3223 h 7324"/>
              <a:gd name="T8" fmla="*/ 6445 w 6445"/>
              <a:gd name="T9" fmla="*/ 1172 h 7324"/>
              <a:gd name="T10" fmla="*/ 0 w 6445"/>
              <a:gd name="T11" fmla="*/ 1172 h 7324"/>
              <a:gd name="T12" fmla="*/ 5859 w 6445"/>
              <a:gd name="T13" fmla="*/ 3223 h 7324"/>
              <a:gd name="T14" fmla="*/ 3222 w 6445"/>
              <a:gd name="T15" fmla="*/ 6713 h 7324"/>
              <a:gd name="T16" fmla="*/ 585 w 6445"/>
              <a:gd name="T17" fmla="*/ 3223 h 7324"/>
              <a:gd name="T18" fmla="*/ 585 w 6445"/>
              <a:gd name="T19" fmla="*/ 1517 h 7324"/>
              <a:gd name="T20" fmla="*/ 3222 w 6445"/>
              <a:gd name="T21" fmla="*/ 879 h 7324"/>
              <a:gd name="T22" fmla="*/ 5859 w 6445"/>
              <a:gd name="T23" fmla="*/ 1518 h 7324"/>
              <a:gd name="T24" fmla="*/ 5859 w 6445"/>
              <a:gd name="T25" fmla="*/ 3223 h 7324"/>
              <a:gd name="T26" fmla="*/ 1757 w 6445"/>
              <a:gd name="T27" fmla="*/ 3223 h 7324"/>
              <a:gd name="T28" fmla="*/ 1757 w 6445"/>
              <a:gd name="T29" fmla="*/ 2291 h 7324"/>
              <a:gd name="T30" fmla="*/ 2947 w 6445"/>
              <a:gd name="T31" fmla="*/ 2059 h 7324"/>
              <a:gd name="T32" fmla="*/ 3222 w 6445"/>
              <a:gd name="T33" fmla="*/ 1767 h 7324"/>
              <a:gd name="T34" fmla="*/ 3222 w 6445"/>
              <a:gd name="T35" fmla="*/ 1767 h 7324"/>
              <a:gd name="T36" fmla="*/ 2912 w 6445"/>
              <a:gd name="T37" fmla="*/ 1474 h 7324"/>
              <a:gd name="T38" fmla="*/ 1359 w 6445"/>
              <a:gd name="T39" fmla="*/ 1812 h 7324"/>
              <a:gd name="T40" fmla="*/ 1171 w 6445"/>
              <a:gd name="T41" fmla="*/ 1884 h 7324"/>
              <a:gd name="T42" fmla="*/ 1171 w 6445"/>
              <a:gd name="T43" fmla="*/ 3223 h 7324"/>
              <a:gd name="T44" fmla="*/ 2820 w 6445"/>
              <a:gd name="T45" fmla="*/ 5916 h 7324"/>
              <a:gd name="T46" fmla="*/ 3227 w 6445"/>
              <a:gd name="T47" fmla="*/ 5767 h 7324"/>
              <a:gd name="T48" fmla="*/ 3227 w 6445"/>
              <a:gd name="T49" fmla="*/ 5767 h 7324"/>
              <a:gd name="T50" fmla="*/ 3091 w 6445"/>
              <a:gd name="T51" fmla="*/ 5396 h 7324"/>
              <a:gd name="T52" fmla="*/ 1757 w 6445"/>
              <a:gd name="T53" fmla="*/ 3223 h 7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6445" h="7324">
                <a:moveTo>
                  <a:pt x="0" y="1172"/>
                </a:moveTo>
                <a:cubicBezTo>
                  <a:pt x="0" y="3223"/>
                  <a:pt x="0" y="3223"/>
                  <a:pt x="0" y="3223"/>
                </a:cubicBezTo>
                <a:cubicBezTo>
                  <a:pt x="0" y="5244"/>
                  <a:pt x="1365" y="6811"/>
                  <a:pt x="3222" y="7324"/>
                </a:cubicBezTo>
                <a:cubicBezTo>
                  <a:pt x="5079" y="6811"/>
                  <a:pt x="6445" y="5244"/>
                  <a:pt x="6445" y="3223"/>
                </a:cubicBezTo>
                <a:cubicBezTo>
                  <a:pt x="6445" y="1172"/>
                  <a:pt x="6445" y="1172"/>
                  <a:pt x="6445" y="1172"/>
                </a:cubicBezTo>
                <a:cubicBezTo>
                  <a:pt x="4456" y="0"/>
                  <a:pt x="1989" y="0"/>
                  <a:pt x="0" y="1172"/>
                </a:cubicBezTo>
                <a:close/>
                <a:moveTo>
                  <a:pt x="5859" y="3223"/>
                </a:moveTo>
                <a:cubicBezTo>
                  <a:pt x="5859" y="4851"/>
                  <a:pt x="4829" y="6205"/>
                  <a:pt x="3222" y="6713"/>
                </a:cubicBezTo>
                <a:cubicBezTo>
                  <a:pt x="1615" y="6205"/>
                  <a:pt x="585" y="4851"/>
                  <a:pt x="585" y="3223"/>
                </a:cubicBezTo>
                <a:cubicBezTo>
                  <a:pt x="585" y="1517"/>
                  <a:pt x="585" y="1517"/>
                  <a:pt x="585" y="1517"/>
                </a:cubicBezTo>
                <a:cubicBezTo>
                  <a:pt x="1400" y="1099"/>
                  <a:pt x="2304" y="879"/>
                  <a:pt x="3222" y="879"/>
                </a:cubicBezTo>
                <a:cubicBezTo>
                  <a:pt x="4140" y="879"/>
                  <a:pt x="5045" y="1099"/>
                  <a:pt x="5859" y="1518"/>
                </a:cubicBezTo>
                <a:lnTo>
                  <a:pt x="5859" y="3223"/>
                </a:lnTo>
                <a:close/>
                <a:moveTo>
                  <a:pt x="1757" y="3223"/>
                </a:moveTo>
                <a:cubicBezTo>
                  <a:pt x="1757" y="2291"/>
                  <a:pt x="1757" y="2291"/>
                  <a:pt x="1757" y="2291"/>
                </a:cubicBezTo>
                <a:cubicBezTo>
                  <a:pt x="2144" y="2161"/>
                  <a:pt x="2542" y="2083"/>
                  <a:pt x="2947" y="2059"/>
                </a:cubicBezTo>
                <a:cubicBezTo>
                  <a:pt x="3102" y="2050"/>
                  <a:pt x="3222" y="1921"/>
                  <a:pt x="3222" y="1767"/>
                </a:cubicBezTo>
                <a:cubicBezTo>
                  <a:pt x="3222" y="1767"/>
                  <a:pt x="3222" y="1767"/>
                  <a:pt x="3222" y="1767"/>
                </a:cubicBezTo>
                <a:cubicBezTo>
                  <a:pt x="3222" y="1598"/>
                  <a:pt x="3080" y="1464"/>
                  <a:pt x="2912" y="1474"/>
                </a:cubicBezTo>
                <a:cubicBezTo>
                  <a:pt x="2382" y="1506"/>
                  <a:pt x="1861" y="1619"/>
                  <a:pt x="1359" y="1812"/>
                </a:cubicBezTo>
                <a:cubicBezTo>
                  <a:pt x="1171" y="1884"/>
                  <a:pt x="1171" y="1884"/>
                  <a:pt x="1171" y="1884"/>
                </a:cubicBezTo>
                <a:cubicBezTo>
                  <a:pt x="1171" y="3223"/>
                  <a:pt x="1171" y="3223"/>
                  <a:pt x="1171" y="3223"/>
                </a:cubicBezTo>
                <a:cubicBezTo>
                  <a:pt x="1171" y="4390"/>
                  <a:pt x="1782" y="5376"/>
                  <a:pt x="2820" y="5916"/>
                </a:cubicBezTo>
                <a:cubicBezTo>
                  <a:pt x="2973" y="5995"/>
                  <a:pt x="3162" y="5926"/>
                  <a:pt x="3227" y="5767"/>
                </a:cubicBezTo>
                <a:cubicBezTo>
                  <a:pt x="3227" y="5767"/>
                  <a:pt x="3227" y="5767"/>
                  <a:pt x="3227" y="5767"/>
                </a:cubicBezTo>
                <a:cubicBezTo>
                  <a:pt x="3285" y="5627"/>
                  <a:pt x="3226" y="5466"/>
                  <a:pt x="3091" y="5396"/>
                </a:cubicBezTo>
                <a:cubicBezTo>
                  <a:pt x="2251" y="4957"/>
                  <a:pt x="1757" y="4162"/>
                  <a:pt x="1757" y="3223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7481A545-578D-4527-9939-54FE3BF663A8}"/>
              </a:ext>
            </a:extLst>
          </p:cNvPr>
          <p:cNvGrpSpPr/>
          <p:nvPr/>
        </p:nvGrpSpPr>
        <p:grpSpPr>
          <a:xfrm>
            <a:off x="643120" y="4012805"/>
            <a:ext cx="785145" cy="785145"/>
            <a:chOff x="643120" y="4012805"/>
            <a:chExt cx="785145" cy="785145"/>
          </a:xfrm>
        </p:grpSpPr>
        <p:sp>
          <p:nvSpPr>
            <p:cNvPr id="48" name="Oval 47">
              <a:extLst>
                <a:ext uri="{FF2B5EF4-FFF2-40B4-BE49-F238E27FC236}">
                  <a16:creationId xmlns:a16="http://schemas.microsoft.com/office/drawing/2014/main" id="{5FCF7544-B6A7-4098-9E09-3AE641B13E7C}"/>
                </a:ext>
              </a:extLst>
            </p:cNvPr>
            <p:cNvSpPr/>
            <p:nvPr/>
          </p:nvSpPr>
          <p:spPr>
            <a:xfrm>
              <a:off x="643120" y="4012805"/>
              <a:ext cx="785145" cy="785145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44" name="Freeform 9">
              <a:extLst>
                <a:ext uri="{FF2B5EF4-FFF2-40B4-BE49-F238E27FC236}">
                  <a16:creationId xmlns:a16="http://schemas.microsoft.com/office/drawing/2014/main" id="{241DA8C6-2AC4-4C10-864C-F8BB19FE11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27539" y="4199274"/>
              <a:ext cx="416307" cy="412206"/>
            </a:xfrm>
            <a:custGeom>
              <a:avLst/>
              <a:gdLst>
                <a:gd name="T0" fmla="*/ 4559 w 5759"/>
                <a:gd name="T1" fmla="*/ 3359 h 5759"/>
                <a:gd name="T2" fmla="*/ 3500 w 5759"/>
                <a:gd name="T3" fmla="*/ 4007 h 5759"/>
                <a:gd name="T4" fmla="*/ 2390 w 5759"/>
                <a:gd name="T5" fmla="*/ 3690 h 5759"/>
                <a:gd name="T6" fmla="*/ 2400 w 5759"/>
                <a:gd name="T7" fmla="*/ 3599 h 5759"/>
                <a:gd name="T8" fmla="*/ 2252 w 5759"/>
                <a:gd name="T9" fmla="*/ 3035 h 5759"/>
                <a:gd name="T10" fmla="*/ 3334 w 5759"/>
                <a:gd name="T11" fmla="*/ 2133 h 5759"/>
                <a:gd name="T12" fmla="*/ 4079 w 5759"/>
                <a:gd name="T13" fmla="*/ 2400 h 5759"/>
                <a:gd name="T14" fmla="*/ 5279 w 5759"/>
                <a:gd name="T15" fmla="*/ 1200 h 5759"/>
                <a:gd name="T16" fmla="*/ 4079 w 5759"/>
                <a:gd name="T17" fmla="*/ 0 h 5759"/>
                <a:gd name="T18" fmla="*/ 2879 w 5759"/>
                <a:gd name="T19" fmla="*/ 1200 h 5759"/>
                <a:gd name="T20" fmla="*/ 3027 w 5759"/>
                <a:gd name="T21" fmla="*/ 1764 h 5759"/>
                <a:gd name="T22" fmla="*/ 1945 w 5759"/>
                <a:gd name="T23" fmla="*/ 2666 h 5759"/>
                <a:gd name="T24" fmla="*/ 1200 w 5759"/>
                <a:gd name="T25" fmla="*/ 2400 h 5759"/>
                <a:gd name="T26" fmla="*/ 0 w 5759"/>
                <a:gd name="T27" fmla="*/ 3599 h 5759"/>
                <a:gd name="T28" fmla="*/ 1200 w 5759"/>
                <a:gd name="T29" fmla="*/ 4799 h 5759"/>
                <a:gd name="T30" fmla="*/ 2259 w 5759"/>
                <a:gd name="T31" fmla="*/ 4151 h 5759"/>
                <a:gd name="T32" fmla="*/ 3368 w 5759"/>
                <a:gd name="T33" fmla="*/ 4469 h 5759"/>
                <a:gd name="T34" fmla="*/ 3359 w 5759"/>
                <a:gd name="T35" fmla="*/ 4559 h 5759"/>
                <a:gd name="T36" fmla="*/ 4559 w 5759"/>
                <a:gd name="T37" fmla="*/ 5759 h 5759"/>
                <a:gd name="T38" fmla="*/ 5759 w 5759"/>
                <a:gd name="T39" fmla="*/ 4559 h 5759"/>
                <a:gd name="T40" fmla="*/ 4559 w 5759"/>
                <a:gd name="T41" fmla="*/ 3359 h 5759"/>
                <a:gd name="T42" fmla="*/ 4079 w 5759"/>
                <a:gd name="T43" fmla="*/ 480 h 5759"/>
                <a:gd name="T44" fmla="*/ 4799 w 5759"/>
                <a:gd name="T45" fmla="*/ 1200 h 5759"/>
                <a:gd name="T46" fmla="*/ 4079 w 5759"/>
                <a:gd name="T47" fmla="*/ 1920 h 5759"/>
                <a:gd name="T48" fmla="*/ 3359 w 5759"/>
                <a:gd name="T49" fmla="*/ 1200 h 5759"/>
                <a:gd name="T50" fmla="*/ 4079 w 5759"/>
                <a:gd name="T51" fmla="*/ 480 h 5759"/>
                <a:gd name="T52" fmla="*/ 1200 w 5759"/>
                <a:gd name="T53" fmla="*/ 4319 h 5759"/>
                <a:gd name="T54" fmla="*/ 480 w 5759"/>
                <a:gd name="T55" fmla="*/ 3599 h 5759"/>
                <a:gd name="T56" fmla="*/ 1200 w 5759"/>
                <a:gd name="T57" fmla="*/ 2880 h 5759"/>
                <a:gd name="T58" fmla="*/ 1920 w 5759"/>
                <a:gd name="T59" fmla="*/ 3599 h 5759"/>
                <a:gd name="T60" fmla="*/ 1200 w 5759"/>
                <a:gd name="T61" fmla="*/ 4319 h 5759"/>
                <a:gd name="T62" fmla="*/ 4559 w 5759"/>
                <a:gd name="T63" fmla="*/ 5279 h 5759"/>
                <a:gd name="T64" fmla="*/ 3839 w 5759"/>
                <a:gd name="T65" fmla="*/ 4559 h 5759"/>
                <a:gd name="T66" fmla="*/ 4559 w 5759"/>
                <a:gd name="T67" fmla="*/ 3839 h 5759"/>
                <a:gd name="T68" fmla="*/ 5279 w 5759"/>
                <a:gd name="T69" fmla="*/ 4559 h 5759"/>
                <a:gd name="T70" fmla="*/ 4559 w 5759"/>
                <a:gd name="T71" fmla="*/ 5279 h 57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59" h="5759">
                  <a:moveTo>
                    <a:pt x="4559" y="3359"/>
                  </a:moveTo>
                  <a:cubicBezTo>
                    <a:pt x="4098" y="3359"/>
                    <a:pt x="3701" y="3624"/>
                    <a:pt x="3500" y="4007"/>
                  </a:cubicBezTo>
                  <a:cubicBezTo>
                    <a:pt x="2390" y="3690"/>
                    <a:pt x="2390" y="3690"/>
                    <a:pt x="2390" y="3690"/>
                  </a:cubicBezTo>
                  <a:cubicBezTo>
                    <a:pt x="2393" y="3660"/>
                    <a:pt x="2400" y="3630"/>
                    <a:pt x="2400" y="3599"/>
                  </a:cubicBezTo>
                  <a:cubicBezTo>
                    <a:pt x="2400" y="3394"/>
                    <a:pt x="2343" y="3204"/>
                    <a:pt x="2252" y="3035"/>
                  </a:cubicBezTo>
                  <a:cubicBezTo>
                    <a:pt x="3334" y="2133"/>
                    <a:pt x="3334" y="2133"/>
                    <a:pt x="3334" y="2133"/>
                  </a:cubicBezTo>
                  <a:cubicBezTo>
                    <a:pt x="3540" y="2297"/>
                    <a:pt x="3797" y="2400"/>
                    <a:pt x="4079" y="2400"/>
                  </a:cubicBezTo>
                  <a:cubicBezTo>
                    <a:pt x="4741" y="2400"/>
                    <a:pt x="5279" y="1861"/>
                    <a:pt x="5279" y="1200"/>
                  </a:cubicBezTo>
                  <a:cubicBezTo>
                    <a:pt x="5279" y="539"/>
                    <a:pt x="4741" y="0"/>
                    <a:pt x="4079" y="0"/>
                  </a:cubicBezTo>
                  <a:cubicBezTo>
                    <a:pt x="3418" y="0"/>
                    <a:pt x="2879" y="539"/>
                    <a:pt x="2879" y="1200"/>
                  </a:cubicBezTo>
                  <a:cubicBezTo>
                    <a:pt x="2879" y="1405"/>
                    <a:pt x="2936" y="1596"/>
                    <a:pt x="3027" y="1764"/>
                  </a:cubicBezTo>
                  <a:cubicBezTo>
                    <a:pt x="1945" y="2666"/>
                    <a:pt x="1945" y="2666"/>
                    <a:pt x="1945" y="2666"/>
                  </a:cubicBezTo>
                  <a:cubicBezTo>
                    <a:pt x="1740" y="2502"/>
                    <a:pt x="1483" y="2400"/>
                    <a:pt x="1200" y="2400"/>
                  </a:cubicBezTo>
                  <a:cubicBezTo>
                    <a:pt x="539" y="2400"/>
                    <a:pt x="0" y="2938"/>
                    <a:pt x="0" y="3599"/>
                  </a:cubicBezTo>
                  <a:cubicBezTo>
                    <a:pt x="0" y="4261"/>
                    <a:pt x="539" y="4799"/>
                    <a:pt x="1200" y="4799"/>
                  </a:cubicBezTo>
                  <a:cubicBezTo>
                    <a:pt x="1661" y="4799"/>
                    <a:pt x="2058" y="4534"/>
                    <a:pt x="2259" y="4151"/>
                  </a:cubicBezTo>
                  <a:cubicBezTo>
                    <a:pt x="3368" y="4469"/>
                    <a:pt x="3368" y="4469"/>
                    <a:pt x="3368" y="4469"/>
                  </a:cubicBezTo>
                  <a:cubicBezTo>
                    <a:pt x="3366" y="4499"/>
                    <a:pt x="3359" y="4528"/>
                    <a:pt x="3359" y="4559"/>
                  </a:cubicBezTo>
                  <a:cubicBezTo>
                    <a:pt x="3359" y="5220"/>
                    <a:pt x="3898" y="5759"/>
                    <a:pt x="4559" y="5759"/>
                  </a:cubicBezTo>
                  <a:cubicBezTo>
                    <a:pt x="5220" y="5759"/>
                    <a:pt x="5759" y="5220"/>
                    <a:pt x="5759" y="4559"/>
                  </a:cubicBezTo>
                  <a:cubicBezTo>
                    <a:pt x="5759" y="3898"/>
                    <a:pt x="5220" y="3359"/>
                    <a:pt x="4559" y="3359"/>
                  </a:cubicBezTo>
                  <a:close/>
                  <a:moveTo>
                    <a:pt x="4079" y="480"/>
                  </a:moveTo>
                  <a:cubicBezTo>
                    <a:pt x="4476" y="480"/>
                    <a:pt x="4799" y="803"/>
                    <a:pt x="4799" y="1200"/>
                  </a:cubicBezTo>
                  <a:cubicBezTo>
                    <a:pt x="4799" y="1597"/>
                    <a:pt x="4476" y="1920"/>
                    <a:pt x="4079" y="1920"/>
                  </a:cubicBezTo>
                  <a:cubicBezTo>
                    <a:pt x="3682" y="1920"/>
                    <a:pt x="3359" y="1597"/>
                    <a:pt x="3359" y="1200"/>
                  </a:cubicBezTo>
                  <a:cubicBezTo>
                    <a:pt x="3359" y="803"/>
                    <a:pt x="3682" y="480"/>
                    <a:pt x="4079" y="480"/>
                  </a:cubicBezTo>
                  <a:close/>
                  <a:moveTo>
                    <a:pt x="1200" y="4319"/>
                  </a:moveTo>
                  <a:cubicBezTo>
                    <a:pt x="803" y="4319"/>
                    <a:pt x="480" y="3996"/>
                    <a:pt x="480" y="3599"/>
                  </a:cubicBezTo>
                  <a:cubicBezTo>
                    <a:pt x="480" y="3202"/>
                    <a:pt x="803" y="2880"/>
                    <a:pt x="1200" y="2880"/>
                  </a:cubicBezTo>
                  <a:cubicBezTo>
                    <a:pt x="1597" y="2880"/>
                    <a:pt x="1920" y="3202"/>
                    <a:pt x="1920" y="3599"/>
                  </a:cubicBezTo>
                  <a:cubicBezTo>
                    <a:pt x="1920" y="3996"/>
                    <a:pt x="1597" y="4319"/>
                    <a:pt x="1200" y="4319"/>
                  </a:cubicBezTo>
                  <a:close/>
                  <a:moveTo>
                    <a:pt x="4559" y="5279"/>
                  </a:moveTo>
                  <a:cubicBezTo>
                    <a:pt x="4162" y="5279"/>
                    <a:pt x="3839" y="4956"/>
                    <a:pt x="3839" y="4559"/>
                  </a:cubicBezTo>
                  <a:cubicBezTo>
                    <a:pt x="3839" y="4162"/>
                    <a:pt x="4162" y="3839"/>
                    <a:pt x="4559" y="3839"/>
                  </a:cubicBezTo>
                  <a:cubicBezTo>
                    <a:pt x="4956" y="3839"/>
                    <a:pt x="5279" y="4162"/>
                    <a:pt x="5279" y="4559"/>
                  </a:cubicBezTo>
                  <a:cubicBezTo>
                    <a:pt x="5279" y="4956"/>
                    <a:pt x="4956" y="5279"/>
                    <a:pt x="4559" y="527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</p:grpSp>
      <p:sp>
        <p:nvSpPr>
          <p:cNvPr id="51" name="Oval 50">
            <a:extLst>
              <a:ext uri="{FF2B5EF4-FFF2-40B4-BE49-F238E27FC236}">
                <a16:creationId xmlns:a16="http://schemas.microsoft.com/office/drawing/2014/main" id="{ADE24AB7-8F33-42C2-89D1-1D1170575D95}"/>
              </a:ext>
            </a:extLst>
          </p:cNvPr>
          <p:cNvSpPr/>
          <p:nvPr/>
        </p:nvSpPr>
        <p:spPr>
          <a:xfrm flipH="1">
            <a:off x="10193957" y="2480453"/>
            <a:ext cx="840830" cy="804558"/>
          </a:xfrm>
          <a:prstGeom prst="ellipse">
            <a:avLst/>
          </a:prstGeom>
          <a:solidFill>
            <a:schemeClr val="bg1">
              <a:lumMod val="85000"/>
            </a:schemeClr>
          </a:solidFill>
          <a:ln w="38100">
            <a:solidFill>
              <a:schemeClr val="accent4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FE9B787-5EE2-4059-8A3F-9DEEAAF9D5B1}"/>
              </a:ext>
            </a:extLst>
          </p:cNvPr>
          <p:cNvGrpSpPr/>
          <p:nvPr/>
        </p:nvGrpSpPr>
        <p:grpSpPr>
          <a:xfrm flipH="1">
            <a:off x="5441971" y="859971"/>
            <a:ext cx="6583822" cy="4778829"/>
            <a:chOff x="5842324" y="3045509"/>
            <a:chExt cx="4810436" cy="3491626"/>
          </a:xfrm>
        </p:grpSpPr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D771157D-78EE-4437-BCB1-EBA031D30C46}"/>
                </a:ext>
              </a:extLst>
            </p:cNvPr>
            <p:cNvGrpSpPr/>
            <p:nvPr/>
          </p:nvGrpSpPr>
          <p:grpSpPr>
            <a:xfrm rot="5400000">
              <a:off x="6501729" y="2386104"/>
              <a:ext cx="3491626" cy="4810436"/>
              <a:chOff x="4019550" y="976313"/>
              <a:chExt cx="4471988" cy="6161087"/>
            </a:xfrm>
          </p:grpSpPr>
          <p:grpSp>
            <p:nvGrpSpPr>
              <p:cNvPr id="78" name="Group 77">
                <a:extLst>
                  <a:ext uri="{FF2B5EF4-FFF2-40B4-BE49-F238E27FC236}">
                    <a16:creationId xmlns:a16="http://schemas.microsoft.com/office/drawing/2014/main" id="{C279FF09-65DC-40F0-936F-DAC3DD6ABE77}"/>
                  </a:ext>
                </a:extLst>
              </p:cNvPr>
              <p:cNvGrpSpPr/>
              <p:nvPr/>
            </p:nvGrpSpPr>
            <p:grpSpPr>
              <a:xfrm>
                <a:off x="5435600" y="2324100"/>
                <a:ext cx="1193800" cy="1009650"/>
                <a:chOff x="5435600" y="2324100"/>
                <a:chExt cx="1193800" cy="1009650"/>
              </a:xfrm>
            </p:grpSpPr>
            <p:cxnSp>
              <p:nvCxnSpPr>
                <p:cNvPr id="194" name="Straight Connector 193">
                  <a:extLst>
                    <a:ext uri="{FF2B5EF4-FFF2-40B4-BE49-F238E27FC236}">
                      <a16:creationId xmlns:a16="http://schemas.microsoft.com/office/drawing/2014/main" id="{E7F5D3E0-5CD9-40AA-BA92-EDD8A0780D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67350" y="2819401"/>
                  <a:ext cx="642938" cy="13334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5" name="Straight Connector 194">
                  <a:extLst>
                    <a:ext uri="{FF2B5EF4-FFF2-40B4-BE49-F238E27FC236}">
                      <a16:creationId xmlns:a16="http://schemas.microsoft.com/office/drawing/2014/main" id="{70E91CAE-E3CB-49CB-A4F7-B6AA03DFC9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473325"/>
                  <a:ext cx="474662" cy="34607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6" name="Straight Connector 195">
                  <a:extLst>
                    <a:ext uri="{FF2B5EF4-FFF2-40B4-BE49-F238E27FC236}">
                      <a16:creationId xmlns:a16="http://schemas.microsoft.com/office/drawing/2014/main" id="{3DC3012A-2546-4016-9D04-98D7209D00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324100"/>
                  <a:ext cx="277812" cy="4953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7" name="Straight Connector 196">
                  <a:extLst>
                    <a:ext uri="{FF2B5EF4-FFF2-40B4-BE49-F238E27FC236}">
                      <a16:creationId xmlns:a16="http://schemas.microsoft.com/office/drawing/2014/main" id="{95A0F193-A578-4162-8451-5B74F457C60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5000" y="2819402"/>
                  <a:ext cx="395288" cy="5143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8" name="Straight Connector 197">
                  <a:extLst>
                    <a:ext uri="{FF2B5EF4-FFF2-40B4-BE49-F238E27FC236}">
                      <a16:creationId xmlns:a16="http://schemas.microsoft.com/office/drawing/2014/main" id="{5F8B0D34-4E29-46A5-A2E0-4FE42D0E27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5600" y="2819402"/>
                  <a:ext cx="674688" cy="3746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9" name="Straight Connector 198">
                  <a:extLst>
                    <a:ext uri="{FF2B5EF4-FFF2-40B4-BE49-F238E27FC236}">
                      <a16:creationId xmlns:a16="http://schemas.microsoft.com/office/drawing/2014/main" id="{C34AB2AE-ADF4-4BA9-B3E3-DC4A8FE8C1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99125" y="2819402"/>
                  <a:ext cx="411163" cy="1460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Straight Connector 199">
                  <a:extLst>
                    <a:ext uri="{FF2B5EF4-FFF2-40B4-BE49-F238E27FC236}">
                      <a16:creationId xmlns:a16="http://schemas.microsoft.com/office/drawing/2014/main" id="{F71B213A-13D1-4013-A0FB-AD75D45481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743200"/>
                  <a:ext cx="519112" cy="762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6DE2F136-EEC6-4BAE-A975-D9D1E00D2D82}"/>
                  </a:ext>
                </a:extLst>
              </p:cNvPr>
              <p:cNvSpPr/>
              <p:nvPr/>
            </p:nvSpPr>
            <p:spPr>
              <a:xfrm>
                <a:off x="6010275" y="2714625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C2401F6A-8E31-4903-AAB4-4F7E24A6BF81}"/>
                  </a:ext>
                </a:extLst>
              </p:cNvPr>
              <p:cNvGrpSpPr/>
              <p:nvPr/>
            </p:nvGrpSpPr>
            <p:grpSpPr>
              <a:xfrm>
                <a:off x="4343400" y="1097756"/>
                <a:ext cx="1112044" cy="1176338"/>
                <a:chOff x="5519737" y="2126456"/>
                <a:chExt cx="1112044" cy="1176338"/>
              </a:xfrm>
            </p:grpSpPr>
            <p:cxnSp>
              <p:nvCxnSpPr>
                <p:cNvPr id="184" name="Straight Connector 183">
                  <a:extLst>
                    <a:ext uri="{FF2B5EF4-FFF2-40B4-BE49-F238E27FC236}">
                      <a16:creationId xmlns:a16="http://schemas.microsoft.com/office/drawing/2014/main" id="{1DBCE335-F69D-49C6-9967-531EECAB0F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676525"/>
                  <a:ext cx="390524" cy="14287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5" name="Straight Connector 184">
                  <a:extLst>
                    <a:ext uri="{FF2B5EF4-FFF2-40B4-BE49-F238E27FC236}">
                      <a16:creationId xmlns:a16="http://schemas.microsoft.com/office/drawing/2014/main" id="{6B28ED83-A21B-4AA5-B042-CE8F610E6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43550" y="2500313"/>
                  <a:ext cx="566738" cy="31908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Straight Connector 185">
                  <a:extLst>
                    <a:ext uri="{FF2B5EF4-FFF2-40B4-BE49-F238E27FC236}">
                      <a16:creationId xmlns:a16="http://schemas.microsoft.com/office/drawing/2014/main" id="{D394F18F-FA4E-438F-8522-46CA6CAE91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2819402"/>
                  <a:ext cx="30957" cy="41195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Straight Connector 186">
                  <a:extLst>
                    <a:ext uri="{FF2B5EF4-FFF2-40B4-BE49-F238E27FC236}">
                      <a16:creationId xmlns:a16="http://schemas.microsoft.com/office/drawing/2014/main" id="{6D9BCD20-E5CD-405F-9B5C-600FBE7F9C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53075" y="2793206"/>
                  <a:ext cx="557213" cy="2619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8" name="Straight Connector 187">
                  <a:extLst>
                    <a:ext uri="{FF2B5EF4-FFF2-40B4-BE49-F238E27FC236}">
                      <a16:creationId xmlns:a16="http://schemas.microsoft.com/office/drawing/2014/main" id="{4C3C87FE-253A-421F-BE1B-638C55AFD1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19737" y="2819402"/>
                  <a:ext cx="590551" cy="25002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9" name="Straight Connector 188">
                  <a:extLst>
                    <a:ext uri="{FF2B5EF4-FFF2-40B4-BE49-F238E27FC236}">
                      <a16:creationId xmlns:a16="http://schemas.microsoft.com/office/drawing/2014/main" id="{A95DE0E4-73A1-4535-957C-53D6CD31BF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521493" cy="48339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0" name="Straight Connector 189">
                  <a:extLst>
                    <a:ext uri="{FF2B5EF4-FFF2-40B4-BE49-F238E27FC236}">
                      <a16:creationId xmlns:a16="http://schemas.microsoft.com/office/drawing/2014/main" id="{9873894D-2439-4C98-A3FE-154A010A841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426494"/>
                  <a:ext cx="335755" cy="39290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1" name="Straight Connector 190">
                  <a:extLst>
                    <a:ext uri="{FF2B5EF4-FFF2-40B4-BE49-F238E27FC236}">
                      <a16:creationId xmlns:a16="http://schemas.microsoft.com/office/drawing/2014/main" id="{6027D0C9-F4D6-4A03-A9CA-39B633CAF8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126456"/>
                  <a:ext cx="230980" cy="69294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2" name="Straight Connector 191">
                  <a:extLst>
                    <a:ext uri="{FF2B5EF4-FFF2-40B4-BE49-F238E27FC236}">
                      <a16:creationId xmlns:a16="http://schemas.microsoft.com/office/drawing/2014/main" id="{65A47DB5-A87D-4792-ACDF-373FF5D26CD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60281" y="2233613"/>
                  <a:ext cx="50007" cy="58578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Straight Connector 192">
                  <a:extLst>
                    <a:ext uri="{FF2B5EF4-FFF2-40B4-BE49-F238E27FC236}">
                      <a16:creationId xmlns:a16="http://schemas.microsoft.com/office/drawing/2014/main" id="{1960D637-2468-4A99-9765-CCF1B907E33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3575" y="2202656"/>
                  <a:ext cx="366713" cy="61674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1" name="Oval 80">
                <a:extLst>
                  <a:ext uri="{FF2B5EF4-FFF2-40B4-BE49-F238E27FC236}">
                    <a16:creationId xmlns:a16="http://schemas.microsoft.com/office/drawing/2014/main" id="{6792BF00-8737-4F51-BC55-98887DC6F7DA}"/>
                  </a:ext>
                </a:extLst>
              </p:cNvPr>
              <p:cNvSpPr/>
              <p:nvPr/>
            </p:nvSpPr>
            <p:spPr>
              <a:xfrm>
                <a:off x="4833938" y="1685925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7E22A7DB-667D-4828-8A0A-7D49B4331A35}"/>
                  </a:ext>
                </a:extLst>
              </p:cNvPr>
              <p:cNvGrpSpPr/>
              <p:nvPr/>
            </p:nvGrpSpPr>
            <p:grpSpPr>
              <a:xfrm>
                <a:off x="5800725" y="1040606"/>
                <a:ext cx="466725" cy="985838"/>
                <a:chOff x="5905499" y="2431256"/>
                <a:chExt cx="466725" cy="985838"/>
              </a:xfrm>
            </p:grpSpPr>
            <p:cxnSp>
              <p:nvCxnSpPr>
                <p:cNvPr id="180" name="Straight Connector 179">
                  <a:extLst>
                    <a:ext uri="{FF2B5EF4-FFF2-40B4-BE49-F238E27FC236}">
                      <a16:creationId xmlns:a16="http://schemas.microsoft.com/office/drawing/2014/main" id="{9A422D7B-F66D-4745-88F1-79197A5D67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905499" y="2457450"/>
                  <a:ext cx="204789" cy="36195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1" name="Straight Connector 180">
                  <a:extLst>
                    <a:ext uri="{FF2B5EF4-FFF2-40B4-BE49-F238E27FC236}">
                      <a16:creationId xmlns:a16="http://schemas.microsoft.com/office/drawing/2014/main" id="{E2A0255F-B0CC-49FA-8D3E-13EB1CAC32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431256"/>
                  <a:ext cx="126205" cy="38814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2" name="Straight Connector 181">
                  <a:extLst>
                    <a:ext uri="{FF2B5EF4-FFF2-40B4-BE49-F238E27FC236}">
                      <a16:creationId xmlns:a16="http://schemas.microsoft.com/office/drawing/2014/main" id="{A9CB16F0-2474-4F5B-BB45-98E4390E69C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45242" cy="59769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3" name="Straight Connector 182">
                  <a:extLst>
                    <a:ext uri="{FF2B5EF4-FFF2-40B4-BE49-F238E27FC236}">
                      <a16:creationId xmlns:a16="http://schemas.microsoft.com/office/drawing/2014/main" id="{84A26DFE-C376-46DB-836C-2A2961D0AA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261936" cy="23097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Oval 82">
                <a:extLst>
                  <a:ext uri="{FF2B5EF4-FFF2-40B4-BE49-F238E27FC236}">
                    <a16:creationId xmlns:a16="http://schemas.microsoft.com/office/drawing/2014/main" id="{7938031A-D227-4334-9A89-9C023738ED9B}"/>
                  </a:ext>
                </a:extLst>
              </p:cNvPr>
              <p:cNvSpPr/>
              <p:nvPr/>
            </p:nvSpPr>
            <p:spPr>
              <a:xfrm>
                <a:off x="5905501" y="1323975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D0C76C8A-FA4E-4011-95C7-D0F1A7B69CD4}"/>
                  </a:ext>
                </a:extLst>
              </p:cNvPr>
              <p:cNvGrpSpPr/>
              <p:nvPr/>
            </p:nvGrpSpPr>
            <p:grpSpPr>
              <a:xfrm>
                <a:off x="6353175" y="976313"/>
                <a:ext cx="838200" cy="995362"/>
                <a:chOff x="5786436" y="2195513"/>
                <a:chExt cx="838200" cy="995362"/>
              </a:xfrm>
            </p:grpSpPr>
            <p:cxnSp>
              <p:nvCxnSpPr>
                <p:cNvPr id="174" name="Straight Connector 173">
                  <a:extLst>
                    <a:ext uri="{FF2B5EF4-FFF2-40B4-BE49-F238E27FC236}">
                      <a16:creationId xmlns:a16="http://schemas.microsoft.com/office/drawing/2014/main" id="{56FD2506-2C58-4012-964B-B30F07E6C0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195513"/>
                  <a:ext cx="7142" cy="62388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5" name="Straight Connector 174">
                  <a:extLst>
                    <a:ext uri="{FF2B5EF4-FFF2-40B4-BE49-F238E27FC236}">
                      <a16:creationId xmlns:a16="http://schemas.microsoft.com/office/drawing/2014/main" id="{9AA91902-6CF2-4671-80E2-AECABCB745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645569"/>
                  <a:ext cx="514348" cy="17383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6" name="Straight Connector 175">
                  <a:extLst>
                    <a:ext uri="{FF2B5EF4-FFF2-40B4-BE49-F238E27FC236}">
                      <a16:creationId xmlns:a16="http://schemas.microsoft.com/office/drawing/2014/main" id="{C5F74410-D19F-484D-A899-1827E0BA530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321719"/>
                  <a:ext cx="350042" cy="49768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7" name="Straight Connector 176">
                  <a:extLst>
                    <a:ext uri="{FF2B5EF4-FFF2-40B4-BE49-F238E27FC236}">
                      <a16:creationId xmlns:a16="http://schemas.microsoft.com/office/drawing/2014/main" id="{B6962605-404A-4DFA-9A4F-72BB08621BD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219073" cy="37147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8" name="Straight Connector 177">
                  <a:extLst>
                    <a:ext uri="{FF2B5EF4-FFF2-40B4-BE49-F238E27FC236}">
                      <a16:creationId xmlns:a16="http://schemas.microsoft.com/office/drawing/2014/main" id="{936D932A-564A-40E7-BB02-F78213C5E5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86436" y="2819402"/>
                  <a:ext cx="323852" cy="26193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Straight Connector 178">
                  <a:extLst>
                    <a:ext uri="{FF2B5EF4-FFF2-40B4-BE49-F238E27FC236}">
                      <a16:creationId xmlns:a16="http://schemas.microsoft.com/office/drawing/2014/main" id="{3EA500B3-035F-47E7-A8A3-FAB3581E768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485773" cy="17621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5" name="Oval 84">
                <a:extLst>
                  <a:ext uri="{FF2B5EF4-FFF2-40B4-BE49-F238E27FC236}">
                    <a16:creationId xmlns:a16="http://schemas.microsoft.com/office/drawing/2014/main" id="{98D7C2E7-2132-4B4E-9BC2-F737CA865C4C}"/>
                  </a:ext>
                </a:extLst>
              </p:cNvPr>
              <p:cNvSpPr/>
              <p:nvPr/>
            </p:nvSpPr>
            <p:spPr>
              <a:xfrm>
                <a:off x="6577014" y="1495425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86" name="Straight Connector 85">
                <a:extLst>
                  <a:ext uri="{FF2B5EF4-FFF2-40B4-BE49-F238E27FC236}">
                    <a16:creationId xmlns:a16="http://schemas.microsoft.com/office/drawing/2014/main" id="{FB4C9500-1AE1-425D-9325-F41B539B51C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9089" y="2147888"/>
                <a:ext cx="481011" cy="4159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D8822158-9F29-433D-870C-8404E7A3C3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939089" y="2043113"/>
                <a:ext cx="95249" cy="520702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Connector 87">
                <a:extLst>
                  <a:ext uri="{FF2B5EF4-FFF2-40B4-BE49-F238E27FC236}">
                    <a16:creationId xmlns:a16="http://schemas.microsoft.com/office/drawing/2014/main" id="{0CF0B4FB-14F8-422E-830B-FE6E85864B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112794" y="2563815"/>
                <a:ext cx="826295" cy="25558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898AD3A2-3130-48E9-8A16-5BB1BD50B49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567613" y="2563815"/>
                <a:ext cx="371476" cy="3651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Connector 89">
                <a:extLst>
                  <a:ext uri="{FF2B5EF4-FFF2-40B4-BE49-F238E27FC236}">
                    <a16:creationId xmlns:a16="http://schemas.microsoft.com/office/drawing/2014/main" id="{DCB6E97A-79D5-4012-B955-3CC94E06CC5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39089" y="2563815"/>
                <a:ext cx="552449" cy="2222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1" name="Oval 90">
                <a:extLst>
                  <a:ext uri="{FF2B5EF4-FFF2-40B4-BE49-F238E27FC236}">
                    <a16:creationId xmlns:a16="http://schemas.microsoft.com/office/drawing/2014/main" id="{5270BE45-1422-43AD-8B62-6707309ACCC7}"/>
                  </a:ext>
                </a:extLst>
              </p:cNvPr>
              <p:cNvSpPr/>
              <p:nvPr/>
            </p:nvSpPr>
            <p:spPr>
              <a:xfrm>
                <a:off x="7839076" y="2459038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2" name="Group 91">
                <a:extLst>
                  <a:ext uri="{FF2B5EF4-FFF2-40B4-BE49-F238E27FC236}">
                    <a16:creationId xmlns:a16="http://schemas.microsoft.com/office/drawing/2014/main" id="{CBA88208-10B6-4789-A31C-96A051531655}"/>
                  </a:ext>
                </a:extLst>
              </p:cNvPr>
              <p:cNvGrpSpPr/>
              <p:nvPr/>
            </p:nvGrpSpPr>
            <p:grpSpPr>
              <a:xfrm>
                <a:off x="6910388" y="3936206"/>
                <a:ext cx="1459706" cy="962025"/>
                <a:chOff x="5195887" y="2420143"/>
                <a:chExt cx="1459706" cy="962025"/>
              </a:xfrm>
            </p:grpSpPr>
            <p:cxnSp>
              <p:nvCxnSpPr>
                <p:cNvPr id="168" name="Straight Connector 167">
                  <a:extLst>
                    <a:ext uri="{FF2B5EF4-FFF2-40B4-BE49-F238E27FC236}">
                      <a16:creationId xmlns:a16="http://schemas.microsoft.com/office/drawing/2014/main" id="{4E9F7493-4F4C-4A55-8AA5-4980FDB965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653506"/>
                  <a:ext cx="545305" cy="16589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9" name="Straight Connector 168">
                  <a:extLst>
                    <a:ext uri="{FF2B5EF4-FFF2-40B4-BE49-F238E27FC236}">
                      <a16:creationId xmlns:a16="http://schemas.microsoft.com/office/drawing/2014/main" id="{A25A956E-2704-4A4A-A3B3-AEE58533210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420143"/>
                  <a:ext cx="323849" cy="39925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0" name="Straight Connector 169">
                  <a:extLst>
                    <a:ext uri="{FF2B5EF4-FFF2-40B4-BE49-F238E27FC236}">
                      <a16:creationId xmlns:a16="http://schemas.microsoft.com/office/drawing/2014/main" id="{10A90139-8171-482B-B112-C50353B6AE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257174" cy="56276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1" name="Straight Connector 170">
                  <a:extLst>
                    <a:ext uri="{FF2B5EF4-FFF2-40B4-BE49-F238E27FC236}">
                      <a16:creationId xmlns:a16="http://schemas.microsoft.com/office/drawing/2014/main" id="{EEA6C8DF-C952-45AE-A425-8B4F6E2058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1237" y="2819402"/>
                  <a:ext cx="19051" cy="32940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Straight Connector 171">
                  <a:extLst>
                    <a:ext uri="{FF2B5EF4-FFF2-40B4-BE49-F238E27FC236}">
                      <a16:creationId xmlns:a16="http://schemas.microsoft.com/office/drawing/2014/main" id="{E1231446-DECC-4890-8EAE-9DBC79399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5887" y="2548731"/>
                  <a:ext cx="914401" cy="27067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Straight Connector 172">
                  <a:extLst>
                    <a:ext uri="{FF2B5EF4-FFF2-40B4-BE49-F238E27FC236}">
                      <a16:creationId xmlns:a16="http://schemas.microsoft.com/office/drawing/2014/main" id="{C4EAC8B6-62D5-41E7-85FD-0BF7DEEC71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409574" cy="2127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3" name="Oval 92">
                <a:extLst>
                  <a:ext uri="{FF2B5EF4-FFF2-40B4-BE49-F238E27FC236}">
                    <a16:creationId xmlns:a16="http://schemas.microsoft.com/office/drawing/2014/main" id="{F8F56D27-B288-461A-A782-96AF7333CC32}"/>
                  </a:ext>
                </a:extLst>
              </p:cNvPr>
              <p:cNvSpPr/>
              <p:nvPr/>
            </p:nvSpPr>
            <p:spPr>
              <a:xfrm>
                <a:off x="7724776" y="4230688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4" name="Group 93">
                <a:extLst>
                  <a:ext uri="{FF2B5EF4-FFF2-40B4-BE49-F238E27FC236}">
                    <a16:creationId xmlns:a16="http://schemas.microsoft.com/office/drawing/2014/main" id="{2C4AAB90-FDFD-4E37-9D5C-8B71ED397AC1}"/>
                  </a:ext>
                </a:extLst>
              </p:cNvPr>
              <p:cNvGrpSpPr/>
              <p:nvPr/>
            </p:nvGrpSpPr>
            <p:grpSpPr>
              <a:xfrm>
                <a:off x="6229350" y="4474369"/>
                <a:ext cx="1226344" cy="973931"/>
                <a:chOff x="5435599" y="2259806"/>
                <a:chExt cx="1226344" cy="973931"/>
              </a:xfrm>
            </p:grpSpPr>
            <p:cxnSp>
              <p:nvCxnSpPr>
                <p:cNvPr id="157" name="Straight Connector 156">
                  <a:extLst>
                    <a:ext uri="{FF2B5EF4-FFF2-40B4-BE49-F238E27FC236}">
                      <a16:creationId xmlns:a16="http://schemas.microsoft.com/office/drawing/2014/main" id="{4ADC389A-6B6C-475C-8ADF-9A164ECCD5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35599" y="2750343"/>
                  <a:ext cx="674689" cy="6905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8" name="Straight Connector 157">
                  <a:extLst>
                    <a:ext uri="{FF2B5EF4-FFF2-40B4-BE49-F238E27FC236}">
                      <a16:creationId xmlns:a16="http://schemas.microsoft.com/office/drawing/2014/main" id="{FC1FDC61-05A6-440D-B13F-F75B072F83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514600"/>
                  <a:ext cx="377824" cy="3048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9" name="Straight Connector 158">
                  <a:extLst>
                    <a:ext uri="{FF2B5EF4-FFF2-40B4-BE49-F238E27FC236}">
                      <a16:creationId xmlns:a16="http://schemas.microsoft.com/office/drawing/2014/main" id="{C7C58C7E-3C5C-44DD-B344-FA451E4AF3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277811" cy="3333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0" name="Straight Connector 159">
                  <a:extLst>
                    <a:ext uri="{FF2B5EF4-FFF2-40B4-BE49-F238E27FC236}">
                      <a16:creationId xmlns:a16="http://schemas.microsoft.com/office/drawing/2014/main" id="{62A8DB97-4F0C-480E-A970-F00F7DC3DE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49962" y="2819402"/>
                  <a:ext cx="60326" cy="40957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1" name="Straight Connector 160">
                  <a:extLst>
                    <a:ext uri="{FF2B5EF4-FFF2-40B4-BE49-F238E27FC236}">
                      <a16:creationId xmlns:a16="http://schemas.microsoft.com/office/drawing/2014/main" id="{413C234C-FA43-4B14-BDB1-D80BBDE1F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337342" cy="41433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2" name="Straight Connector 161">
                  <a:extLst>
                    <a:ext uri="{FF2B5EF4-FFF2-40B4-BE49-F238E27FC236}">
                      <a16:creationId xmlns:a16="http://schemas.microsoft.com/office/drawing/2014/main" id="{5496B578-51C2-414A-9362-958889DFF5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73737" y="2714625"/>
                  <a:ext cx="336551" cy="10477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3" name="Straight Connector 162">
                  <a:extLst>
                    <a:ext uri="{FF2B5EF4-FFF2-40B4-BE49-F238E27FC236}">
                      <a16:creationId xmlns:a16="http://schemas.microsoft.com/office/drawing/2014/main" id="{E668BD7B-1FD5-4939-820E-B0567AC9A5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551655" cy="200023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4" name="Straight Connector 163">
                  <a:extLst>
                    <a:ext uri="{FF2B5EF4-FFF2-40B4-BE49-F238E27FC236}">
                      <a16:creationId xmlns:a16="http://schemas.microsoft.com/office/drawing/2014/main" id="{660039DF-5CDA-441F-A5B5-92EB41EBAB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85655" y="2407443"/>
                  <a:ext cx="224634" cy="41196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5" name="Straight Connector 164">
                  <a:extLst>
                    <a:ext uri="{FF2B5EF4-FFF2-40B4-BE49-F238E27FC236}">
                      <a16:creationId xmlns:a16="http://schemas.microsoft.com/office/drawing/2014/main" id="{BF6F984C-285D-495B-994C-643808188F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9" y="2259806"/>
                  <a:ext cx="13491" cy="55959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6" name="Straight Connector 165">
                  <a:extLst>
                    <a:ext uri="{FF2B5EF4-FFF2-40B4-BE49-F238E27FC236}">
                      <a16:creationId xmlns:a16="http://schemas.microsoft.com/office/drawing/2014/main" id="{6C7C2DF5-7FDC-478A-A72F-39A9B02B3BA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535612" y="2433638"/>
                  <a:ext cx="237331" cy="28098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67" name="Straight Connector 166">
                  <a:extLst>
                    <a:ext uri="{FF2B5EF4-FFF2-40B4-BE49-F238E27FC236}">
                      <a16:creationId xmlns:a16="http://schemas.microsoft.com/office/drawing/2014/main" id="{BB58B159-7F24-4013-A3AF-15E76C7B8AA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5599" y="2433637"/>
                  <a:ext cx="102394" cy="31670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5" name="Oval 94">
                <a:extLst>
                  <a:ext uri="{FF2B5EF4-FFF2-40B4-BE49-F238E27FC236}">
                    <a16:creationId xmlns:a16="http://schemas.microsoft.com/office/drawing/2014/main" id="{B257A2D7-B0E9-46E2-B3A8-4B32C095DB45}"/>
                  </a:ext>
                </a:extLst>
              </p:cNvPr>
              <p:cNvSpPr/>
              <p:nvPr/>
            </p:nvSpPr>
            <p:spPr>
              <a:xfrm>
                <a:off x="6804026" y="4929188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6" name="Group 95">
                <a:extLst>
                  <a:ext uri="{FF2B5EF4-FFF2-40B4-BE49-F238E27FC236}">
                    <a16:creationId xmlns:a16="http://schemas.microsoft.com/office/drawing/2014/main" id="{25CCDB02-9A35-4D57-9CB0-B0FEB79B20C5}"/>
                  </a:ext>
                </a:extLst>
              </p:cNvPr>
              <p:cNvGrpSpPr/>
              <p:nvPr/>
            </p:nvGrpSpPr>
            <p:grpSpPr>
              <a:xfrm>
                <a:off x="5105400" y="5740400"/>
                <a:ext cx="2290763" cy="1397000"/>
                <a:chOff x="5429249" y="2065337"/>
                <a:chExt cx="2290763" cy="1397000"/>
              </a:xfrm>
            </p:grpSpPr>
            <p:cxnSp>
              <p:nvCxnSpPr>
                <p:cNvPr id="140" name="Straight Connector 139">
                  <a:extLst>
                    <a:ext uri="{FF2B5EF4-FFF2-40B4-BE49-F238E27FC236}">
                      <a16:creationId xmlns:a16="http://schemas.microsoft.com/office/drawing/2014/main" id="{0AD17841-EF6C-4589-BB81-E1B3CDF6A8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29249" y="2819402"/>
                  <a:ext cx="681039" cy="8096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1" name="Straight Connector 140">
                  <a:extLst>
                    <a:ext uri="{FF2B5EF4-FFF2-40B4-BE49-F238E27FC236}">
                      <a16:creationId xmlns:a16="http://schemas.microsoft.com/office/drawing/2014/main" id="{9D1D18FD-13F9-43C6-9137-2849F3637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074862"/>
                  <a:ext cx="255586" cy="74454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Straight Connector 141">
                  <a:extLst>
                    <a:ext uri="{FF2B5EF4-FFF2-40B4-BE49-F238E27FC236}">
                      <a16:creationId xmlns:a16="http://schemas.microsoft.com/office/drawing/2014/main" id="{67F1120F-580D-4370-9080-910B0F53EC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086474" y="2227262"/>
                  <a:ext cx="23814" cy="59214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Connector 142">
                  <a:extLst>
                    <a:ext uri="{FF2B5EF4-FFF2-40B4-BE49-F238E27FC236}">
                      <a16:creationId xmlns:a16="http://schemas.microsoft.com/office/drawing/2014/main" id="{95B6BE5E-985A-4AF9-AF50-CF3694059B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7936" cy="64293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4" name="Straight Connector 143">
                  <a:extLst>
                    <a:ext uri="{FF2B5EF4-FFF2-40B4-BE49-F238E27FC236}">
                      <a16:creationId xmlns:a16="http://schemas.microsoft.com/office/drawing/2014/main" id="{9FC3737B-C317-45D7-8039-D7CA0D4EB7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230186" cy="43656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5" name="Straight Connector 144">
                  <a:extLst>
                    <a:ext uri="{FF2B5EF4-FFF2-40B4-BE49-F238E27FC236}">
                      <a16:creationId xmlns:a16="http://schemas.microsoft.com/office/drawing/2014/main" id="{D3A91C28-4DE6-4F1F-9ED5-3BCF04B1E11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68949" y="2819402"/>
                  <a:ext cx="541339" cy="2651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6" name="Straight Connector 145">
                  <a:extLst>
                    <a:ext uri="{FF2B5EF4-FFF2-40B4-BE49-F238E27FC236}">
                      <a16:creationId xmlns:a16="http://schemas.microsoft.com/office/drawing/2014/main" id="{ECF0B612-97E0-495F-BAC5-A540425585C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379411" cy="1412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7" name="Straight Connector 146">
                  <a:extLst>
                    <a:ext uri="{FF2B5EF4-FFF2-40B4-BE49-F238E27FC236}">
                      <a16:creationId xmlns:a16="http://schemas.microsoft.com/office/drawing/2014/main" id="{6C5E8CD4-DF96-4089-8410-3AF7A7137A7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841999" y="2819402"/>
                  <a:ext cx="268289" cy="4302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8" name="Straight Connector 147">
                  <a:extLst>
                    <a:ext uri="{FF2B5EF4-FFF2-40B4-BE49-F238E27FC236}">
                      <a16:creationId xmlns:a16="http://schemas.microsoft.com/office/drawing/2014/main" id="{4D610C48-BBFC-452D-BB7C-3FADCE7EE7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02349" y="2230437"/>
                  <a:ext cx="644526" cy="54610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Straight Connector 148">
                  <a:extLst>
                    <a:ext uri="{FF2B5EF4-FFF2-40B4-BE49-F238E27FC236}">
                      <a16:creationId xmlns:a16="http://schemas.microsoft.com/office/drawing/2014/main" id="{84420648-3F6A-45A0-BC4D-E47E3CB8C8D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5288" y="2778127"/>
                  <a:ext cx="23811" cy="4206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Straight Connector 149">
                  <a:extLst>
                    <a:ext uri="{FF2B5EF4-FFF2-40B4-BE49-F238E27FC236}">
                      <a16:creationId xmlns:a16="http://schemas.microsoft.com/office/drawing/2014/main" id="{8CB1C976-98FF-4A58-A7BA-EAEB739AFA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5288" y="2778127"/>
                  <a:ext cx="303211" cy="5730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1" name="Straight Connector 150">
                  <a:extLst>
                    <a:ext uri="{FF2B5EF4-FFF2-40B4-BE49-F238E27FC236}">
                      <a16:creationId xmlns:a16="http://schemas.microsoft.com/office/drawing/2014/main" id="{C0CCBAE6-9F21-45AA-9291-FDFF669CFF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5288" y="2778127"/>
                  <a:ext cx="417511" cy="3063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2" name="Straight Connector 151">
                  <a:extLst>
                    <a:ext uri="{FF2B5EF4-FFF2-40B4-BE49-F238E27FC236}">
                      <a16:creationId xmlns:a16="http://schemas.microsoft.com/office/drawing/2014/main" id="{2160BBAF-F0C1-49A1-BE7A-0ED13D0098B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45288" y="2778127"/>
                  <a:ext cx="503236" cy="158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3" name="Straight Connector 152">
                  <a:extLst>
                    <a:ext uri="{FF2B5EF4-FFF2-40B4-BE49-F238E27FC236}">
                      <a16:creationId xmlns:a16="http://schemas.microsoft.com/office/drawing/2014/main" id="{A100EEBB-4E36-4D0C-9742-3E3871B203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72224" y="2065337"/>
                  <a:ext cx="373064" cy="71279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4" name="Straight Connector 153">
                  <a:extLst>
                    <a:ext uri="{FF2B5EF4-FFF2-40B4-BE49-F238E27FC236}">
                      <a16:creationId xmlns:a16="http://schemas.microsoft.com/office/drawing/2014/main" id="{D7006E4A-167E-46FD-87E0-CFD8FBD21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372224" y="2071687"/>
                  <a:ext cx="809625" cy="24447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5" name="Straight Connector 154">
                  <a:extLst>
                    <a:ext uri="{FF2B5EF4-FFF2-40B4-BE49-F238E27FC236}">
                      <a16:creationId xmlns:a16="http://schemas.microsoft.com/office/drawing/2014/main" id="{A214CBBE-9EEB-4F4A-A3E0-45357DFBF4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65975" y="2316162"/>
                  <a:ext cx="496887" cy="32146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Straight Connector 155">
                  <a:extLst>
                    <a:ext uri="{FF2B5EF4-FFF2-40B4-BE49-F238E27FC236}">
                      <a16:creationId xmlns:a16="http://schemas.microsoft.com/office/drawing/2014/main" id="{6CB3E347-339C-47B4-B46A-209801BB29F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65975" y="2316162"/>
                  <a:ext cx="554037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Oval 96">
                <a:extLst>
                  <a:ext uri="{FF2B5EF4-FFF2-40B4-BE49-F238E27FC236}">
                    <a16:creationId xmlns:a16="http://schemas.microsoft.com/office/drawing/2014/main" id="{6780F7FB-7576-47AF-B170-5B656C758339}"/>
                  </a:ext>
                </a:extLst>
              </p:cNvPr>
              <p:cNvSpPr/>
              <p:nvPr/>
            </p:nvSpPr>
            <p:spPr>
              <a:xfrm>
                <a:off x="5686426" y="6389688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grpSp>
            <p:nvGrpSpPr>
              <p:cNvPr id="98" name="Group 97">
                <a:extLst>
                  <a:ext uri="{FF2B5EF4-FFF2-40B4-BE49-F238E27FC236}">
                    <a16:creationId xmlns:a16="http://schemas.microsoft.com/office/drawing/2014/main" id="{461BB79A-1846-4C3F-9BB1-C4B6442C580A}"/>
                  </a:ext>
                </a:extLst>
              </p:cNvPr>
              <p:cNvGrpSpPr/>
              <p:nvPr/>
            </p:nvGrpSpPr>
            <p:grpSpPr>
              <a:xfrm>
                <a:off x="4019550" y="4224338"/>
                <a:ext cx="2028825" cy="1931987"/>
                <a:chOff x="4724399" y="2276475"/>
                <a:chExt cx="2028825" cy="1931987"/>
              </a:xfrm>
            </p:grpSpPr>
            <p:cxnSp>
              <p:nvCxnSpPr>
                <p:cNvPr id="115" name="Straight Connector 114">
                  <a:extLst>
                    <a:ext uri="{FF2B5EF4-FFF2-40B4-BE49-F238E27FC236}">
                      <a16:creationId xmlns:a16="http://schemas.microsoft.com/office/drawing/2014/main" id="{ECD5E9C2-0612-4E1C-970F-2739E516C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83980" y="2819402"/>
                  <a:ext cx="926308" cy="952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6" name="Straight Connector 115">
                  <a:extLst>
                    <a:ext uri="{FF2B5EF4-FFF2-40B4-BE49-F238E27FC236}">
                      <a16:creationId xmlns:a16="http://schemas.microsoft.com/office/drawing/2014/main" id="{F3411859-95EA-4631-A0CF-ABAD631590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473325"/>
                  <a:ext cx="474662" cy="34607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7" name="Straight Connector 116">
                  <a:extLst>
                    <a:ext uri="{FF2B5EF4-FFF2-40B4-BE49-F238E27FC236}">
                      <a16:creationId xmlns:a16="http://schemas.microsoft.com/office/drawing/2014/main" id="{3122965E-D22A-4744-8020-5354188F71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628900"/>
                  <a:ext cx="26192" cy="19050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8" name="Straight Connector 117">
                  <a:extLst>
                    <a:ext uri="{FF2B5EF4-FFF2-40B4-BE49-F238E27FC236}">
                      <a16:creationId xmlns:a16="http://schemas.microsoft.com/office/drawing/2014/main" id="{3ED3DDDB-65E5-4EA2-BD9D-E1AF718EB5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15000" y="2819402"/>
                  <a:ext cx="395288" cy="5143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9BA6DA43-1953-4FD9-84F3-B2A2B73E33B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435600" y="2819402"/>
                  <a:ext cx="674688" cy="3746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Connector 119">
                  <a:extLst>
                    <a:ext uri="{FF2B5EF4-FFF2-40B4-BE49-F238E27FC236}">
                      <a16:creationId xmlns:a16="http://schemas.microsoft.com/office/drawing/2014/main" id="{B2EC4151-A972-4C82-BE6F-DEAD82E459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99125" y="2819402"/>
                  <a:ext cx="411163" cy="146048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Connector 120">
                  <a:extLst>
                    <a:ext uri="{FF2B5EF4-FFF2-40B4-BE49-F238E27FC236}">
                      <a16:creationId xmlns:a16="http://schemas.microsoft.com/office/drawing/2014/main" id="{56056268-2295-415E-B044-C8745170B0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110288" y="2733675"/>
                  <a:ext cx="340517" cy="8572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Straight Connector 121">
                  <a:extLst>
                    <a:ext uri="{FF2B5EF4-FFF2-40B4-BE49-F238E27FC236}">
                      <a16:creationId xmlns:a16="http://schemas.microsoft.com/office/drawing/2014/main" id="{33E5429D-ECD6-49E5-89F7-CA3F8839857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110288" y="2819402"/>
                  <a:ext cx="378617" cy="41195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3" name="Straight Connector 122">
                  <a:extLst>
                    <a:ext uri="{FF2B5EF4-FFF2-40B4-BE49-F238E27FC236}">
                      <a16:creationId xmlns:a16="http://schemas.microsoft.com/office/drawing/2014/main" id="{BC9D0B75-88EB-4543-9A89-BB0276A23C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853112" y="2288381"/>
                  <a:ext cx="257176" cy="53102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4" name="Straight Connector 123">
                  <a:extLst>
                    <a:ext uri="{FF2B5EF4-FFF2-40B4-BE49-F238E27FC236}">
                      <a16:creationId xmlns:a16="http://schemas.microsoft.com/office/drawing/2014/main" id="{5B266E10-BDE2-4C59-855E-5CA24FE1B65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41180" y="2495550"/>
                  <a:ext cx="371475" cy="18335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5" name="Straight Connector 124">
                  <a:extLst>
                    <a:ext uri="{FF2B5EF4-FFF2-40B4-BE49-F238E27FC236}">
                      <a16:creationId xmlns:a16="http://schemas.microsoft.com/office/drawing/2014/main" id="{719E8E98-3C79-4F2F-9089-045501004E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36419" y="2290762"/>
                  <a:ext cx="216693" cy="38338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072F1D49-D05C-406D-87F5-A045361AFF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638799" y="2276475"/>
                  <a:ext cx="133351" cy="566737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Connector 126">
                  <a:extLst>
                    <a:ext uri="{FF2B5EF4-FFF2-40B4-BE49-F238E27FC236}">
                      <a16:creationId xmlns:a16="http://schemas.microsoft.com/office/drawing/2014/main" id="{C95F78FA-1C5A-4BB1-BF51-75E41FE6BD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8799" y="2281237"/>
                  <a:ext cx="202406" cy="1428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Connector 127">
                  <a:extLst>
                    <a:ext uri="{FF2B5EF4-FFF2-40B4-BE49-F238E27FC236}">
                      <a16:creationId xmlns:a16="http://schemas.microsoft.com/office/drawing/2014/main" id="{A9158E4E-887E-4770-979F-10EAE51201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536406" y="2283618"/>
                  <a:ext cx="316706" cy="30718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Straight Connector 128">
                  <a:extLst>
                    <a:ext uri="{FF2B5EF4-FFF2-40B4-BE49-F238E27FC236}">
                      <a16:creationId xmlns:a16="http://schemas.microsoft.com/office/drawing/2014/main" id="{7E0512AB-51CB-4D2B-8A06-951BCFF46B3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224462" y="2340768"/>
                  <a:ext cx="311943" cy="25003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0" name="Straight Connector 129">
                  <a:extLst>
                    <a:ext uri="{FF2B5EF4-FFF2-40B4-BE49-F238E27FC236}">
                      <a16:creationId xmlns:a16="http://schemas.microsoft.com/office/drawing/2014/main" id="{A9DCDED8-CE11-4CAD-91B9-D8CD579BF96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188743" y="2586037"/>
                  <a:ext cx="347663" cy="32623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Straight Connector 130">
                  <a:extLst>
                    <a:ext uri="{FF2B5EF4-FFF2-40B4-BE49-F238E27FC236}">
                      <a16:creationId xmlns:a16="http://schemas.microsoft.com/office/drawing/2014/main" id="{3F9D83C6-05DD-4381-8657-CEB4DCC972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34038" y="2674143"/>
                  <a:ext cx="142874" cy="18811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Straight Connector 131">
                  <a:extLst>
                    <a:ext uri="{FF2B5EF4-FFF2-40B4-BE49-F238E27FC236}">
                      <a16:creationId xmlns:a16="http://schemas.microsoft.com/office/drawing/2014/main" id="{0397783D-E541-4B9C-8B8F-7BE811B114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65674" y="2912268"/>
                  <a:ext cx="423070" cy="273844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Connector 132">
                  <a:extLst>
                    <a:ext uri="{FF2B5EF4-FFF2-40B4-BE49-F238E27FC236}">
                      <a16:creationId xmlns:a16="http://schemas.microsoft.com/office/drawing/2014/main" id="{785CABF6-7021-475A-B39A-910776A88B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153024" y="2912268"/>
                  <a:ext cx="35720" cy="39766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Connector 133">
                  <a:extLst>
                    <a:ext uri="{FF2B5EF4-FFF2-40B4-BE49-F238E27FC236}">
                      <a16:creationId xmlns:a16="http://schemas.microsoft.com/office/drawing/2014/main" id="{D097B334-4DB2-4A8E-A0FC-18D71D836F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399" y="2703512"/>
                  <a:ext cx="464345" cy="20875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Straight Connector 134">
                  <a:extLst>
                    <a:ext uri="{FF2B5EF4-FFF2-40B4-BE49-F238E27FC236}">
                      <a16:creationId xmlns:a16="http://schemas.microsoft.com/office/drawing/2014/main" id="{A0307442-ECBA-4614-AA73-D9519C54B14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22974" y="3231356"/>
                  <a:ext cx="465932" cy="61198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oval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Straight Connector 135">
                  <a:extLst>
                    <a:ext uri="{FF2B5EF4-FFF2-40B4-BE49-F238E27FC236}">
                      <a16:creationId xmlns:a16="http://schemas.microsoft.com/office/drawing/2014/main" id="{F4B373F0-7276-4890-BFF1-7135243CA6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22974" y="3843337"/>
                  <a:ext cx="447675" cy="11112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7" name="Straight Connector 136">
                  <a:extLst>
                    <a:ext uri="{FF2B5EF4-FFF2-40B4-BE49-F238E27FC236}">
                      <a16:creationId xmlns:a16="http://schemas.microsoft.com/office/drawing/2014/main" id="{BB6FE3C2-8D73-4645-A710-D87DD0B5D32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022974" y="3795712"/>
                  <a:ext cx="730250" cy="4762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8" name="Straight Connector 137">
                  <a:extLst>
                    <a:ext uri="{FF2B5EF4-FFF2-40B4-BE49-F238E27FC236}">
                      <a16:creationId xmlns:a16="http://schemas.microsoft.com/office/drawing/2014/main" id="{7478F012-D50A-4E6F-8678-C7A16105BEF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597524" y="3843337"/>
                  <a:ext cx="425450" cy="36512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9" name="Straight Connector 138">
                  <a:extLst>
                    <a:ext uri="{FF2B5EF4-FFF2-40B4-BE49-F238E27FC236}">
                      <a16:creationId xmlns:a16="http://schemas.microsoft.com/office/drawing/2014/main" id="{20A4818F-A7EB-4D39-AE15-8E220602A4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441949" y="3843337"/>
                  <a:ext cx="581025" cy="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9" name="Oval 98">
                <a:extLst>
                  <a:ext uri="{FF2B5EF4-FFF2-40B4-BE49-F238E27FC236}">
                    <a16:creationId xmlns:a16="http://schemas.microsoft.com/office/drawing/2014/main" id="{E19ECFE6-70EC-4560-A63B-E193988F480A}"/>
                  </a:ext>
                </a:extLst>
              </p:cNvPr>
              <p:cNvSpPr/>
              <p:nvPr/>
            </p:nvSpPr>
            <p:spPr>
              <a:xfrm>
                <a:off x="5305426" y="4662488"/>
                <a:ext cx="209550" cy="209550"/>
              </a:xfrm>
              <a:prstGeom prst="ellipse">
                <a:avLst/>
              </a:prstGeom>
              <a:solidFill>
                <a:schemeClr val="accent1"/>
              </a:solidFill>
              <a:ln w="1905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rtlCol="0" anchor="t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Source Sans Pro"/>
                  <a:ea typeface="+mn-ea"/>
                  <a:cs typeface="+mn-cs"/>
                </a:endParaRPr>
              </a:p>
            </p:txBody>
          </p:sp>
          <p:cxnSp>
            <p:nvCxnSpPr>
              <p:cNvPr id="100" name="Straight Connector 99">
                <a:extLst>
                  <a:ext uri="{FF2B5EF4-FFF2-40B4-BE49-F238E27FC236}">
                    <a16:creationId xmlns:a16="http://schemas.microsoft.com/office/drawing/2014/main" id="{5E6ED525-8BB8-469A-AB00-C30C863F631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39090" y="2563815"/>
                <a:ext cx="202404" cy="457991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1" name="Straight Connector 100">
                <a:extLst>
                  <a:ext uri="{FF2B5EF4-FFF2-40B4-BE49-F238E27FC236}">
                    <a16:creationId xmlns:a16="http://schemas.microsoft.com/office/drawing/2014/main" id="{ED1B7852-1510-4931-BF42-23EA272DB1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939090" y="2563815"/>
                <a:ext cx="473866" cy="36750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2" name="Straight Connector 101">
                <a:extLst>
                  <a:ext uri="{FF2B5EF4-FFF2-40B4-BE49-F238E27FC236}">
                    <a16:creationId xmlns:a16="http://schemas.microsoft.com/office/drawing/2014/main" id="{42F5C147-AC5D-4DC4-8E59-C77D6019225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67625" y="2224088"/>
                <a:ext cx="271465" cy="33972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3" name="Group 102">
                <a:extLst>
                  <a:ext uri="{FF2B5EF4-FFF2-40B4-BE49-F238E27FC236}">
                    <a16:creationId xmlns:a16="http://schemas.microsoft.com/office/drawing/2014/main" id="{CC21B3E7-6EA7-4F5A-BB2D-2119AD2FF29F}"/>
                  </a:ext>
                </a:extLst>
              </p:cNvPr>
              <p:cNvGrpSpPr/>
              <p:nvPr/>
            </p:nvGrpSpPr>
            <p:grpSpPr>
              <a:xfrm>
                <a:off x="6300788" y="3128963"/>
                <a:ext cx="1395412" cy="940593"/>
                <a:chOff x="6300788" y="3128963"/>
                <a:chExt cx="1395412" cy="940593"/>
              </a:xfrm>
            </p:grpSpPr>
            <p:cxnSp>
              <p:nvCxnSpPr>
                <p:cNvPr id="104" name="Straight Connector 103">
                  <a:extLst>
                    <a:ext uri="{FF2B5EF4-FFF2-40B4-BE49-F238E27FC236}">
                      <a16:creationId xmlns:a16="http://schemas.microsoft.com/office/drawing/2014/main" id="{F689A559-106B-4344-A86A-CDAA55F4953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300788" y="3388519"/>
                  <a:ext cx="806451" cy="178596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Connector 104">
                  <a:extLst>
                    <a:ext uri="{FF2B5EF4-FFF2-40B4-BE49-F238E27FC236}">
                      <a16:creationId xmlns:a16="http://schemas.microsoft.com/office/drawing/2014/main" id="{23F25553-8DF7-4B28-9E41-5EB8F9F533A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7239" y="3238500"/>
                  <a:ext cx="388936" cy="3286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Straight Connector 105">
                  <a:extLst>
                    <a:ext uri="{FF2B5EF4-FFF2-40B4-BE49-F238E27FC236}">
                      <a16:creationId xmlns:a16="http://schemas.microsoft.com/office/drawing/2014/main" id="{5AB8ECB4-F98D-46AC-87CB-BC66414E7F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7239" y="3128963"/>
                  <a:ext cx="115092" cy="43815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Straight Connector 106">
                  <a:extLst>
                    <a:ext uri="{FF2B5EF4-FFF2-40B4-BE49-F238E27FC236}">
                      <a16:creationId xmlns:a16="http://schemas.microsoft.com/office/drawing/2014/main" id="{4F3EA2DB-C5F6-4307-84F5-110023D2D77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879431" y="3243263"/>
                  <a:ext cx="227808" cy="323852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Straight Connector 107">
                  <a:extLst>
                    <a:ext uri="{FF2B5EF4-FFF2-40B4-BE49-F238E27FC236}">
                      <a16:creationId xmlns:a16="http://schemas.microsoft.com/office/drawing/2014/main" id="{9C12F149-BF79-43E0-BFD8-60C6DF6459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700838" y="3567115"/>
                  <a:ext cx="406401" cy="138110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9" name="Straight Connector 108">
                  <a:extLst>
                    <a:ext uri="{FF2B5EF4-FFF2-40B4-BE49-F238E27FC236}">
                      <a16:creationId xmlns:a16="http://schemas.microsoft.com/office/drawing/2014/main" id="{B22E7ECD-A7F4-40D0-AE39-FB1682C184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7239" y="3505200"/>
                  <a:ext cx="588961" cy="619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0" name="Straight Connector 109">
                  <a:extLst>
                    <a:ext uri="{FF2B5EF4-FFF2-40B4-BE49-F238E27FC236}">
                      <a16:creationId xmlns:a16="http://schemas.microsoft.com/office/drawing/2014/main" id="{B2357B8D-5873-4FC4-898D-42C5EFC3ED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107239" y="3505200"/>
                  <a:ext cx="588961" cy="61915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1" name="Straight Connector 110">
                  <a:extLst>
                    <a:ext uri="{FF2B5EF4-FFF2-40B4-BE49-F238E27FC236}">
                      <a16:creationId xmlns:a16="http://schemas.microsoft.com/office/drawing/2014/main" id="{4D918886-BBFA-4251-B506-2B4E7922A40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7240" y="3567115"/>
                  <a:ext cx="338929" cy="50244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71CD17A6-D7D5-4F1F-B16F-EE583BF08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098506" y="3567116"/>
                  <a:ext cx="8735" cy="366709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Connector 112">
                  <a:extLst>
                    <a:ext uri="{FF2B5EF4-FFF2-40B4-BE49-F238E27FC236}">
                      <a16:creationId xmlns:a16="http://schemas.microsoft.com/office/drawing/2014/main" id="{391CA28F-8310-4294-99C9-CBAC0AFF51E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107240" y="3567115"/>
                  <a:ext cx="417510" cy="197641"/>
                </a:xfrm>
                <a:prstGeom prst="line">
                  <a:avLst/>
                </a:prstGeom>
                <a:ln w="12700">
                  <a:solidFill>
                    <a:schemeClr val="tx1">
                      <a:lumMod val="65000"/>
                      <a:lumOff val="35000"/>
                    </a:schemeClr>
                  </a:solidFill>
                  <a:headEnd type="oval"/>
                  <a:tailEnd type="non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4" name="Oval 113">
                  <a:extLst>
                    <a:ext uri="{FF2B5EF4-FFF2-40B4-BE49-F238E27FC236}">
                      <a16:creationId xmlns:a16="http://schemas.microsoft.com/office/drawing/2014/main" id="{3600BFFB-EF62-421B-BF12-0A1CA9FAED9C}"/>
                    </a:ext>
                  </a:extLst>
                </p:cNvPr>
                <p:cNvSpPr/>
                <p:nvPr/>
              </p:nvSpPr>
              <p:spPr>
                <a:xfrm>
                  <a:off x="7007226" y="3462338"/>
                  <a:ext cx="209550" cy="209550"/>
                </a:xfrm>
                <a:prstGeom prst="ellipse">
                  <a:avLst/>
                </a:prstGeom>
                <a:solidFill>
                  <a:schemeClr val="accent1"/>
                </a:solidFill>
                <a:ln w="1905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lIns="0" tIns="0" rIns="0" bIns="0" rtlCol="0" anchor="t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Source Sans Pro"/>
                    <a:ea typeface="+mn-ea"/>
                    <a:cs typeface="+mn-cs"/>
                  </a:endParaRPr>
                </a:p>
              </p:txBody>
            </p:sp>
          </p:grpSp>
        </p:grp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0EA6D187-38D9-4DF5-9494-52727B2C37EF}"/>
                </a:ext>
              </a:extLst>
            </p:cNvPr>
            <p:cNvGrpSpPr/>
            <p:nvPr/>
          </p:nvGrpSpPr>
          <p:grpSpPr>
            <a:xfrm rot="16200000">
              <a:off x="8779786" y="2929131"/>
              <a:ext cx="322266" cy="907302"/>
              <a:chOff x="8474986" y="2871981"/>
              <a:chExt cx="322266" cy="907302"/>
            </a:xfrm>
          </p:grpSpPr>
          <p:cxnSp>
            <p:nvCxnSpPr>
              <p:cNvPr id="76" name="Straight Connector 75">
                <a:extLst>
                  <a:ext uri="{FF2B5EF4-FFF2-40B4-BE49-F238E27FC236}">
                    <a16:creationId xmlns:a16="http://schemas.microsoft.com/office/drawing/2014/main" id="{A1DFF3BE-66AC-44A8-B2D3-C87D0484C0BA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V="1">
                <a:off x="8308894" y="3038073"/>
                <a:ext cx="392917" cy="6073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>
                <a:extLst>
                  <a:ext uri="{FF2B5EF4-FFF2-40B4-BE49-F238E27FC236}">
                    <a16:creationId xmlns:a16="http://schemas.microsoft.com/office/drawing/2014/main" id="{1A634E35-D5A0-4E7D-8D3C-C1DFCA201ED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>
                <a:off x="8409293" y="3391324"/>
                <a:ext cx="514385" cy="26153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oval"/>
                <a:tailEnd type="non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762906A9-1535-47A5-83FE-7A06761AC1EE}"/>
              </a:ext>
            </a:extLst>
          </p:cNvPr>
          <p:cNvSpPr txBox="1"/>
          <p:nvPr/>
        </p:nvSpPr>
        <p:spPr>
          <a:xfrm>
            <a:off x="1601002" y="2659868"/>
            <a:ext cx="3376533" cy="24160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Detecting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hidden and comprehensive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insurance </a:t>
            </a:r>
            <a:b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</a:b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claim fraud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30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The data only found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connections between two of the seven claims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 panose="020B0503030403020204" pitchFamily="34" charset="0"/>
                <a:ea typeface="Source Sans Pro" panose="020B0503030403020204" pitchFamily="34" charset="0"/>
                <a:cs typeface="+mn-cs"/>
              </a:rPr>
              <a:t>— with one being weakly connected</a:t>
            </a:r>
          </a:p>
        </p:txBody>
      </p:sp>
      <p:sp>
        <p:nvSpPr>
          <p:cNvPr id="208" name="Rectangle 207">
            <a:extLst>
              <a:ext uri="{FF2B5EF4-FFF2-40B4-BE49-F238E27FC236}">
                <a16:creationId xmlns:a16="http://schemas.microsoft.com/office/drawing/2014/main" id="{C3A3C99F-8647-4D00-850F-5F3E75584690}"/>
              </a:ext>
            </a:extLst>
          </p:cNvPr>
          <p:cNvSpPr/>
          <p:nvPr/>
        </p:nvSpPr>
        <p:spPr>
          <a:xfrm>
            <a:off x="571500" y="1093170"/>
            <a:ext cx="3044360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Use Case: Insurance Collusion</a:t>
            </a:r>
          </a:p>
        </p:txBody>
      </p:sp>
    </p:spTree>
    <p:extLst>
      <p:ext uri="{BB962C8B-B14F-4D97-AF65-F5344CB8AC3E}">
        <p14:creationId xmlns:p14="http://schemas.microsoft.com/office/powerpoint/2010/main" val="942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E4716F6-3621-46BB-BE6C-EECCD16A3C92}"/>
              </a:ext>
            </a:extLst>
          </p:cNvPr>
          <p:cNvSpPr/>
          <p:nvPr/>
        </p:nvSpPr>
        <p:spPr>
          <a:xfrm>
            <a:off x="247973" y="707491"/>
            <a:ext cx="5538136" cy="5365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33CBE6-55A2-4F9F-8EB5-BC40C2B79D14}"/>
              </a:ext>
            </a:extLst>
          </p:cNvPr>
          <p:cNvSpPr txBox="1"/>
          <p:nvPr/>
        </p:nvSpPr>
        <p:spPr>
          <a:xfrm>
            <a:off x="570309" y="2480728"/>
            <a:ext cx="3536554" cy="1292662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Customers’ claim data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778B"/>
                </a:solidFill>
                <a:effectLst/>
                <a:uLnTx/>
                <a:uFillTx/>
                <a:latin typeface="Source Sans Pro Semibold" panose="020B0603030403020204" pitchFamily="34" charset="0"/>
                <a:ea typeface="Source Sans Pro Semibold" panose="020B0603030403020204" pitchFamily="34" charset="0"/>
                <a:cs typeface="+mn-cs"/>
              </a:rPr>
              <a:t>linked by LexisNexis® Risk Solutions sources and analyzed using HPCC Systems</a:t>
            </a:r>
          </a:p>
        </p:txBody>
      </p:sp>
      <p:sp>
        <p:nvSpPr>
          <p:cNvPr id="613" name="Title 4">
            <a:extLst>
              <a:ext uri="{FF2B5EF4-FFF2-40B4-BE49-F238E27FC236}">
                <a16:creationId xmlns:a16="http://schemas.microsoft.com/office/drawing/2014/main" id="{A31B06C1-F692-4455-BD11-87C0F1BF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0" tIns="0" rIns="0" bIns="0" rtlCol="0" anchor="ctr">
            <a:noAutofit/>
          </a:bodyPr>
          <a:lstStyle/>
          <a:p>
            <a:r>
              <a:rPr lang="en-US" dirty="0"/>
              <a:t>The Solution</a:t>
            </a:r>
            <a:br>
              <a:rPr lang="en-US" dirty="0"/>
            </a:b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59369C-F837-4472-B05D-58637930C0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90787" y="6356350"/>
            <a:ext cx="511278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18C1BF-DFC5-43E7-A1B6-F61E268242F2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AF39EE9A-BEA3-4844-A3C3-3478785F2539}"/>
              </a:ext>
            </a:extLst>
          </p:cNvPr>
          <p:cNvSpPr/>
          <p:nvPr/>
        </p:nvSpPr>
        <p:spPr>
          <a:xfrm>
            <a:off x="6449172" y="110230"/>
            <a:ext cx="2738517" cy="2666165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090B56AA-1AC0-4B8B-BE25-E513C5310D6B}"/>
              </a:ext>
            </a:extLst>
          </p:cNvPr>
          <p:cNvSpPr/>
          <p:nvPr/>
        </p:nvSpPr>
        <p:spPr>
          <a:xfrm>
            <a:off x="7188609" y="2750519"/>
            <a:ext cx="2893963" cy="2817504"/>
          </a:xfrm>
          <a:prstGeom prst="ellipse">
            <a:avLst/>
          </a:prstGeom>
          <a:solidFill>
            <a:schemeClr val="bg1">
              <a:lumMod val="85000"/>
            </a:schemeClr>
          </a:solidFill>
          <a:ln w="571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82296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2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grpSp>
        <p:nvGrpSpPr>
          <p:cNvPr id="265" name="Group 264">
            <a:extLst>
              <a:ext uri="{FF2B5EF4-FFF2-40B4-BE49-F238E27FC236}">
                <a16:creationId xmlns:a16="http://schemas.microsoft.com/office/drawing/2014/main" id="{91501B1A-09C8-4768-9B80-7D1A135494AF}"/>
              </a:ext>
            </a:extLst>
          </p:cNvPr>
          <p:cNvGrpSpPr/>
          <p:nvPr/>
        </p:nvGrpSpPr>
        <p:grpSpPr>
          <a:xfrm>
            <a:off x="4674509" y="157705"/>
            <a:ext cx="7207662" cy="6608715"/>
            <a:chOff x="3109913" y="276225"/>
            <a:chExt cx="6762750" cy="6200775"/>
          </a:xfrm>
        </p:grpSpPr>
        <p:grpSp>
          <p:nvGrpSpPr>
            <p:cNvPr id="266" name="Group 265">
              <a:extLst>
                <a:ext uri="{FF2B5EF4-FFF2-40B4-BE49-F238E27FC236}">
                  <a16:creationId xmlns:a16="http://schemas.microsoft.com/office/drawing/2014/main" id="{D48EFBF8-4F68-4DCB-8B65-973957A9EDB8}"/>
                </a:ext>
              </a:extLst>
            </p:cNvPr>
            <p:cNvGrpSpPr/>
            <p:nvPr/>
          </p:nvGrpSpPr>
          <p:grpSpPr>
            <a:xfrm>
              <a:off x="3109913" y="276225"/>
              <a:ext cx="6762750" cy="6200775"/>
              <a:chOff x="3109913" y="276225"/>
              <a:chExt cx="6762750" cy="6200775"/>
            </a:xfrm>
          </p:grpSpPr>
          <p:cxnSp>
            <p:nvCxnSpPr>
              <p:cNvPr id="501" name="Straight Arrow Connector 500">
                <a:extLst>
                  <a:ext uri="{FF2B5EF4-FFF2-40B4-BE49-F238E27FC236}">
                    <a16:creationId xmlns:a16="http://schemas.microsoft.com/office/drawing/2014/main" id="{505186E4-FB54-4362-83EB-FA9E1BE8F26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83250" y="3895726"/>
                <a:ext cx="727076" cy="311149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2" name="Straight Arrow Connector 501">
                <a:extLst>
                  <a:ext uri="{FF2B5EF4-FFF2-40B4-BE49-F238E27FC236}">
                    <a16:creationId xmlns:a16="http://schemas.microsoft.com/office/drawing/2014/main" id="{411D01AF-5856-4260-9B59-85D97FEA18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210175" y="4206875"/>
                <a:ext cx="473075" cy="127000"/>
              </a:xfrm>
              <a:prstGeom prst="straightConnector1">
                <a:avLst/>
              </a:prstGeom>
              <a:ln w="15875">
                <a:solidFill>
                  <a:schemeClr val="accent1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3" name="Group 502">
                <a:extLst>
                  <a:ext uri="{FF2B5EF4-FFF2-40B4-BE49-F238E27FC236}">
                    <a16:creationId xmlns:a16="http://schemas.microsoft.com/office/drawing/2014/main" id="{60C2BE9A-4DD5-4233-A50E-2809A19029BB}"/>
                  </a:ext>
                </a:extLst>
              </p:cNvPr>
              <p:cNvGrpSpPr/>
              <p:nvPr/>
            </p:nvGrpSpPr>
            <p:grpSpPr>
              <a:xfrm>
                <a:off x="3109913" y="276225"/>
                <a:ext cx="6762750" cy="6200775"/>
                <a:chOff x="3109913" y="276225"/>
                <a:chExt cx="6762750" cy="6200775"/>
              </a:xfrm>
            </p:grpSpPr>
            <p:cxnSp>
              <p:nvCxnSpPr>
                <p:cNvPr id="504" name="Straight Arrow Connector 503">
                  <a:extLst>
                    <a:ext uri="{FF2B5EF4-FFF2-40B4-BE49-F238E27FC236}">
                      <a16:creationId xmlns:a16="http://schemas.microsoft.com/office/drawing/2014/main" id="{AF2A3350-DE52-4CD8-A920-9BA5F2F59F0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109913" y="2293145"/>
                  <a:ext cx="635793" cy="2452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5" name="Straight Arrow Connector 504">
                  <a:extLst>
                    <a:ext uri="{FF2B5EF4-FFF2-40B4-BE49-F238E27FC236}">
                      <a16:creationId xmlns:a16="http://schemas.microsoft.com/office/drawing/2014/main" id="{F2ECF5C3-AD86-4119-B648-966F19E066F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45706" y="2293145"/>
                  <a:ext cx="978694" cy="35956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6" name="Straight Arrow Connector 505">
                  <a:extLst>
                    <a:ext uri="{FF2B5EF4-FFF2-40B4-BE49-F238E27FC236}">
                      <a16:creationId xmlns:a16="http://schemas.microsoft.com/office/drawing/2014/main" id="{72B28FB8-22D8-4803-8088-4687D73D32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5706" y="1877615"/>
                  <a:ext cx="204788" cy="415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7" name="Straight Arrow Connector 506">
                  <a:extLst>
                    <a:ext uri="{FF2B5EF4-FFF2-40B4-BE49-F238E27FC236}">
                      <a16:creationId xmlns:a16="http://schemas.microsoft.com/office/drawing/2014/main" id="{602B979F-34D2-4EC1-9328-346A71A818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109913" y="2097881"/>
                  <a:ext cx="635793" cy="19526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8" name="Straight Arrow Connector 507">
                  <a:extLst>
                    <a:ext uri="{FF2B5EF4-FFF2-40B4-BE49-F238E27FC236}">
                      <a16:creationId xmlns:a16="http://schemas.microsoft.com/office/drawing/2014/main" id="{B72D700E-AC94-4E04-A867-76B79BE1940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505200" y="2293145"/>
                  <a:ext cx="240506" cy="29765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9" name="Straight Arrow Connector 508">
                  <a:extLst>
                    <a:ext uri="{FF2B5EF4-FFF2-40B4-BE49-F238E27FC236}">
                      <a16:creationId xmlns:a16="http://schemas.microsoft.com/office/drawing/2014/main" id="{8B349F77-C980-43AC-A1FB-D953424DFEB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445669" y="1719263"/>
                  <a:ext cx="300037" cy="57388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0" name="Straight Arrow Connector 509">
                  <a:extLst>
                    <a:ext uri="{FF2B5EF4-FFF2-40B4-BE49-F238E27FC236}">
                      <a16:creationId xmlns:a16="http://schemas.microsoft.com/office/drawing/2014/main" id="{AD052BCD-4669-4FDB-A8C1-65A8216DA0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1063625" cy="5889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1" name="Straight Arrow Connector 510">
                  <a:extLst>
                    <a:ext uri="{FF2B5EF4-FFF2-40B4-BE49-F238E27FC236}">
                      <a16:creationId xmlns:a16="http://schemas.microsoft.com/office/drawing/2014/main" id="{B47206DF-5480-462F-B460-FB62D57FF8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724400" y="2652713"/>
                  <a:ext cx="42863" cy="18505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2" name="Straight Arrow Connector 511">
                  <a:extLst>
                    <a:ext uri="{FF2B5EF4-FFF2-40B4-BE49-F238E27FC236}">
                      <a16:creationId xmlns:a16="http://schemas.microsoft.com/office/drawing/2014/main" id="{21F50CB6-5B80-4518-A3FD-46960A3F59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67263" y="1893094"/>
                  <a:ext cx="935831" cy="9446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3" name="Straight Arrow Connector 512">
                  <a:extLst>
                    <a:ext uri="{FF2B5EF4-FFF2-40B4-BE49-F238E27FC236}">
                      <a16:creationId xmlns:a16="http://schemas.microsoft.com/office/drawing/2014/main" id="{76C590AB-A038-4392-BE87-7F9F394D0F5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16450" y="2837770"/>
                  <a:ext cx="150813" cy="8579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4" name="Straight Arrow Connector 513">
                  <a:extLst>
                    <a:ext uri="{FF2B5EF4-FFF2-40B4-BE49-F238E27FC236}">
                      <a16:creationId xmlns:a16="http://schemas.microsoft.com/office/drawing/2014/main" id="{EEC3FD0F-A94A-4B66-9C58-7B32D647AA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52900" y="2837770"/>
                  <a:ext cx="614363" cy="5277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5" name="Straight Arrow Connector 514">
                  <a:extLst>
                    <a:ext uri="{FF2B5EF4-FFF2-40B4-BE49-F238E27FC236}">
                      <a16:creationId xmlns:a16="http://schemas.microsoft.com/office/drawing/2014/main" id="{9C4DAB5D-E1BC-4E96-A84B-A10E1C72DA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295775" y="2837770"/>
                  <a:ext cx="471488" cy="7053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6" name="Straight Arrow Connector 515">
                  <a:extLst>
                    <a:ext uri="{FF2B5EF4-FFF2-40B4-BE49-F238E27FC236}">
                      <a16:creationId xmlns:a16="http://schemas.microsoft.com/office/drawing/2014/main" id="{0954CA95-EBA5-49F4-9141-1445D8589A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2600" y="2568575"/>
                  <a:ext cx="474663" cy="26919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7" name="Straight Arrow Connector 516">
                  <a:extLst>
                    <a:ext uri="{FF2B5EF4-FFF2-40B4-BE49-F238E27FC236}">
                      <a16:creationId xmlns:a16="http://schemas.microsoft.com/office/drawing/2014/main" id="{7C824E03-B659-4AFB-B46A-1C2A35E93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152900" y="3365500"/>
                  <a:ext cx="12065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Straight Arrow Connector 517">
                  <a:extLst>
                    <a:ext uri="{FF2B5EF4-FFF2-40B4-BE49-F238E27FC236}">
                      <a16:creationId xmlns:a16="http://schemas.microsoft.com/office/drawing/2014/main" id="{1A09837B-0267-4AED-B674-4C0E9A39F1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365500"/>
                  <a:ext cx="330200" cy="5810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9" name="Straight Arrow Connector 518">
                  <a:extLst>
                    <a:ext uri="{FF2B5EF4-FFF2-40B4-BE49-F238E27FC236}">
                      <a16:creationId xmlns:a16="http://schemas.microsoft.com/office/drawing/2014/main" id="{3873B67E-43CF-4C82-B0B8-74DC88186E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75075" y="3365500"/>
                  <a:ext cx="377825" cy="1047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0" name="Straight Arrow Connector 519">
                  <a:extLst>
                    <a:ext uri="{FF2B5EF4-FFF2-40B4-BE49-F238E27FC236}">
                      <a16:creationId xmlns:a16="http://schemas.microsoft.com/office/drawing/2014/main" id="{60A11932-F855-4EB1-B388-67F55A45D7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3775076" y="3470275"/>
                  <a:ext cx="841374" cy="234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1" name="Straight Arrow Connector 520">
                  <a:extLst>
                    <a:ext uri="{FF2B5EF4-FFF2-40B4-BE49-F238E27FC236}">
                      <a16:creationId xmlns:a16="http://schemas.microsoft.com/office/drawing/2014/main" id="{2C076938-A616-4467-BCB4-322A955C7F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32150" y="3470275"/>
                  <a:ext cx="542926" cy="603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2" name="Straight Arrow Connector 521">
                  <a:extLst>
                    <a:ext uri="{FF2B5EF4-FFF2-40B4-BE49-F238E27FC236}">
                      <a16:creationId xmlns:a16="http://schemas.microsoft.com/office/drawing/2014/main" id="{05616A0F-8DDD-4A80-AEA2-75B2F1F1DB3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282950" y="3219450"/>
                  <a:ext cx="492126" cy="2508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3" name="Straight Arrow Connector 522">
                  <a:extLst>
                    <a:ext uri="{FF2B5EF4-FFF2-40B4-BE49-F238E27FC236}">
                      <a16:creationId xmlns:a16="http://schemas.microsoft.com/office/drawing/2014/main" id="{A0891E0F-B47F-45F5-9D7D-086DBDE25FD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822700" y="3705225"/>
                  <a:ext cx="793750" cy="241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Straight Arrow Connector 523">
                  <a:extLst>
                    <a:ext uri="{FF2B5EF4-FFF2-40B4-BE49-F238E27FC236}">
                      <a16:creationId xmlns:a16="http://schemas.microsoft.com/office/drawing/2014/main" id="{BB0F3612-BCAD-4894-B7C2-AFF9A80909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613150" y="3946525"/>
                  <a:ext cx="209550" cy="4984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5" name="Straight Arrow Connector 524">
                  <a:extLst>
                    <a:ext uri="{FF2B5EF4-FFF2-40B4-BE49-F238E27FC236}">
                      <a16:creationId xmlns:a16="http://schemas.microsoft.com/office/drawing/2014/main" id="{3EE5DC85-16F2-4355-88C9-26AE4C4F0F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48025" y="3946525"/>
                  <a:ext cx="574675" cy="361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6" name="Straight Arrow Connector 525">
                  <a:extLst>
                    <a:ext uri="{FF2B5EF4-FFF2-40B4-BE49-F238E27FC236}">
                      <a16:creationId xmlns:a16="http://schemas.microsoft.com/office/drawing/2014/main" id="{6F24BB0E-59FE-48A7-8ED4-84FBF7642CB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3263900" y="3946525"/>
                  <a:ext cx="558800" cy="69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7" name="Straight Arrow Connector 526">
                  <a:extLst>
                    <a:ext uri="{FF2B5EF4-FFF2-40B4-BE49-F238E27FC236}">
                      <a16:creationId xmlns:a16="http://schemas.microsoft.com/office/drawing/2014/main" id="{72576CE2-7F9D-49F0-B503-844AAA5895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918075" y="3375025"/>
                  <a:ext cx="542925" cy="488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8" name="Straight Arrow Connector 527">
                  <a:extLst>
                    <a:ext uri="{FF2B5EF4-FFF2-40B4-BE49-F238E27FC236}">
                      <a16:creationId xmlns:a16="http://schemas.microsoft.com/office/drawing/2014/main" id="{167A2E30-56F3-4A40-99BD-87A96AAEEFD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724400" y="3863975"/>
                  <a:ext cx="193675" cy="3841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9" name="Straight Arrow Connector 528">
                  <a:extLst>
                    <a:ext uri="{FF2B5EF4-FFF2-40B4-BE49-F238E27FC236}">
                      <a16:creationId xmlns:a16="http://schemas.microsoft.com/office/drawing/2014/main" id="{3FBB96DA-1804-4FD0-9BBB-CF4BEE0E14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4248151"/>
                  <a:ext cx="19050" cy="33654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0" name="Straight Arrow Connector 529">
                  <a:extLst>
                    <a:ext uri="{FF2B5EF4-FFF2-40B4-BE49-F238E27FC236}">
                      <a16:creationId xmlns:a16="http://schemas.microsoft.com/office/drawing/2014/main" id="{A2CBBAC4-FFD7-4C44-84EE-74A74F9FCE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629150" y="4584700"/>
                  <a:ext cx="76200" cy="254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1" name="Straight Arrow Connector 530">
                  <a:extLst>
                    <a:ext uri="{FF2B5EF4-FFF2-40B4-BE49-F238E27FC236}">
                      <a16:creationId xmlns:a16="http://schemas.microsoft.com/office/drawing/2014/main" id="{202D893F-9645-4CA6-B4FD-CA17B8FCD1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705350" y="3378200"/>
                  <a:ext cx="755650" cy="1206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2" name="Straight Arrow Connector 531">
                  <a:extLst>
                    <a:ext uri="{FF2B5EF4-FFF2-40B4-BE49-F238E27FC236}">
                      <a16:creationId xmlns:a16="http://schemas.microsoft.com/office/drawing/2014/main" id="{69D34583-CADA-430F-94DE-00BF681897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22225" cy="679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3" name="Straight Arrow Connector 532">
                  <a:extLst>
                    <a:ext uri="{FF2B5EF4-FFF2-40B4-BE49-F238E27FC236}">
                      <a16:creationId xmlns:a16="http://schemas.microsoft.com/office/drawing/2014/main" id="{14934308-000D-4C6E-B78B-F2E072A93A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75150" y="4584700"/>
                  <a:ext cx="330200" cy="5842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4" name="Straight Arrow Connector 533">
                  <a:extLst>
                    <a:ext uri="{FF2B5EF4-FFF2-40B4-BE49-F238E27FC236}">
                      <a16:creationId xmlns:a16="http://schemas.microsoft.com/office/drawing/2014/main" id="{6567E6BE-646C-4E05-846B-64AE800CDA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051300" y="4584700"/>
                  <a:ext cx="654050" cy="3905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5" name="Straight Arrow Connector 534">
                  <a:extLst>
                    <a:ext uri="{FF2B5EF4-FFF2-40B4-BE49-F238E27FC236}">
                      <a16:creationId xmlns:a16="http://schemas.microsoft.com/office/drawing/2014/main" id="{0FCE51BB-8B4A-4792-B088-74E01E388D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705350" y="4584700"/>
                  <a:ext cx="323850" cy="4191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6" name="Straight Arrow Connector 535">
                  <a:extLst>
                    <a:ext uri="{FF2B5EF4-FFF2-40B4-BE49-F238E27FC236}">
                      <a16:creationId xmlns:a16="http://schemas.microsoft.com/office/drawing/2014/main" id="{AFF4E503-0BC2-40F9-AF1A-4B673DF1AA2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140200" y="4584700"/>
                  <a:ext cx="5651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7" name="Straight Arrow Connector 536">
                  <a:extLst>
                    <a:ext uri="{FF2B5EF4-FFF2-40B4-BE49-F238E27FC236}">
                      <a16:creationId xmlns:a16="http://schemas.microsoft.com/office/drawing/2014/main" id="{D0FC47AC-7E2A-4376-97E7-D13437BC9D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295775" y="4318000"/>
                  <a:ext cx="409575" cy="266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8" name="Straight Arrow Connector 537">
                  <a:extLst>
                    <a:ext uri="{FF2B5EF4-FFF2-40B4-BE49-F238E27FC236}">
                      <a16:creationId xmlns:a16="http://schemas.microsoft.com/office/drawing/2014/main" id="{72002643-BE36-44D3-A02C-F1B89A30F7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4800600"/>
                  <a:ext cx="28576" cy="1041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9" name="Straight Arrow Connector 538">
                  <a:extLst>
                    <a:ext uri="{FF2B5EF4-FFF2-40B4-BE49-F238E27FC236}">
                      <a16:creationId xmlns:a16="http://schemas.microsoft.com/office/drawing/2014/main" id="{D7097B0E-7CFE-489D-8589-657DC790FC9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676900" y="5842000"/>
                  <a:ext cx="6350" cy="6350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0" name="Straight Arrow Connector 539">
                  <a:extLst>
                    <a:ext uri="{FF2B5EF4-FFF2-40B4-BE49-F238E27FC236}">
                      <a16:creationId xmlns:a16="http://schemas.microsoft.com/office/drawing/2014/main" id="{9A37D029-A10C-44B3-9DE0-DCD2149689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267325" y="5842000"/>
                  <a:ext cx="415925" cy="4476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1" name="Straight Arrow Connector 540">
                  <a:extLst>
                    <a:ext uri="{FF2B5EF4-FFF2-40B4-BE49-F238E27FC236}">
                      <a16:creationId xmlns:a16="http://schemas.microsoft.com/office/drawing/2014/main" id="{3ABC00AB-ECBE-4E42-879A-F0E8DFC7C0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387350" cy="539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2" name="Straight Arrow Connector 541">
                  <a:extLst>
                    <a:ext uri="{FF2B5EF4-FFF2-40B4-BE49-F238E27FC236}">
                      <a16:creationId xmlns:a16="http://schemas.microsoft.com/office/drawing/2014/main" id="{EF260DBC-72BE-47EA-A785-9706BFDED4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5070475" y="5842000"/>
                  <a:ext cx="612775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3" name="Straight Arrow Connector 542">
                  <a:extLst>
                    <a:ext uri="{FF2B5EF4-FFF2-40B4-BE49-F238E27FC236}">
                      <a16:creationId xmlns:a16="http://schemas.microsoft.com/office/drawing/2014/main" id="{B64A2C53-F0BB-4BBD-A4B3-345C5A502A3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683250" y="5842000"/>
                  <a:ext cx="558800" cy="1397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4" name="Straight Arrow Connector 543">
                  <a:extLst>
                    <a:ext uri="{FF2B5EF4-FFF2-40B4-BE49-F238E27FC236}">
                      <a16:creationId xmlns:a16="http://schemas.microsoft.com/office/drawing/2014/main" id="{7023C903-2E40-45B6-9E3F-8BABA0817D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683250" y="5616575"/>
                  <a:ext cx="441325" cy="225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Straight Arrow Connector 544">
                  <a:extLst>
                    <a:ext uri="{FF2B5EF4-FFF2-40B4-BE49-F238E27FC236}">
                      <a16:creationId xmlns:a16="http://schemas.microsoft.com/office/drawing/2014/main" id="{57C3DF73-1745-44C0-8288-C2548628E42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30825" y="5670550"/>
                  <a:ext cx="352425" cy="171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Straight Arrow Connector 545">
                  <a:extLst>
                    <a:ext uri="{FF2B5EF4-FFF2-40B4-BE49-F238E27FC236}">
                      <a16:creationId xmlns:a16="http://schemas.microsoft.com/office/drawing/2014/main" id="{F7C1B613-D3CD-4EDA-83B3-080BE1EDDF8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4860925"/>
                  <a:ext cx="50800" cy="8239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Straight Arrow Connector 547">
                  <a:extLst>
                    <a:ext uri="{FF2B5EF4-FFF2-40B4-BE49-F238E27FC236}">
                      <a16:creationId xmlns:a16="http://schemas.microsoft.com/office/drawing/2014/main" id="{F55207FF-2343-4C7B-A6BA-F660137ABE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083425" y="5684837"/>
                  <a:ext cx="257176" cy="3921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Straight Arrow Connector 548">
                  <a:extLst>
                    <a:ext uri="{FF2B5EF4-FFF2-40B4-BE49-F238E27FC236}">
                      <a16:creationId xmlns:a16="http://schemas.microsoft.com/office/drawing/2014/main" id="{200B67FB-074F-41A6-BD13-D5D6CE3882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127000" cy="5794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Straight Arrow Connector 549">
                  <a:extLst>
                    <a:ext uri="{FF2B5EF4-FFF2-40B4-BE49-F238E27FC236}">
                      <a16:creationId xmlns:a16="http://schemas.microsoft.com/office/drawing/2014/main" id="{E32076FF-D66B-4CDD-AD3D-B5DD57D43D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340600" y="5684837"/>
                  <a:ext cx="412750" cy="21748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1" name="Straight Arrow Connector 550">
                  <a:extLst>
                    <a:ext uri="{FF2B5EF4-FFF2-40B4-BE49-F238E27FC236}">
                      <a16:creationId xmlns:a16="http://schemas.microsoft.com/office/drawing/2014/main" id="{DA423F54-EDD1-4117-82EB-AD024871F4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340600" y="5499100"/>
                  <a:ext cx="415925" cy="1857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2" name="Straight Arrow Connector 551">
                  <a:extLst>
                    <a:ext uri="{FF2B5EF4-FFF2-40B4-BE49-F238E27FC236}">
                      <a16:creationId xmlns:a16="http://schemas.microsoft.com/office/drawing/2014/main" id="{BDEC5D79-20B9-43AD-B4CD-D8180C66DFA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816725" y="5648325"/>
                  <a:ext cx="523876" cy="3651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Straight Arrow Connector 552">
                  <a:extLst>
                    <a:ext uri="{FF2B5EF4-FFF2-40B4-BE49-F238E27FC236}">
                      <a16:creationId xmlns:a16="http://schemas.microsoft.com/office/drawing/2014/main" id="{08C687D6-5F44-4074-A00A-FF8DA6DD5C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029575" y="49053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4" name="Straight Arrow Connector 553">
                  <a:extLst>
                    <a:ext uri="{FF2B5EF4-FFF2-40B4-BE49-F238E27FC236}">
                      <a16:creationId xmlns:a16="http://schemas.microsoft.com/office/drawing/2014/main" id="{D16AB0E6-7F8A-4994-8723-52CD518E15D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76200" cy="6032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5" name="Straight Arrow Connector 554">
                  <a:extLst>
                    <a:ext uri="{FF2B5EF4-FFF2-40B4-BE49-F238E27FC236}">
                      <a16:creationId xmlns:a16="http://schemas.microsoft.com/office/drawing/2014/main" id="{49410861-E48C-4960-ACB7-8620C23928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550275" y="5476875"/>
                  <a:ext cx="317501" cy="533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6" name="Straight Arrow Connector 555">
                  <a:extLst>
                    <a:ext uri="{FF2B5EF4-FFF2-40B4-BE49-F238E27FC236}">
                      <a16:creationId xmlns:a16="http://schemas.microsoft.com/office/drawing/2014/main" id="{3C693373-E271-4CC2-8650-147CD563BF2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7" name="Straight Arrow Connector 556">
                  <a:extLst>
                    <a:ext uri="{FF2B5EF4-FFF2-40B4-BE49-F238E27FC236}">
                      <a16:creationId xmlns:a16="http://schemas.microsoft.com/office/drawing/2014/main" id="{D27C9D67-5540-4511-900E-9842800F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470900" y="5476875"/>
                  <a:ext cx="396876" cy="88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8" name="Straight Arrow Connector 557">
                  <a:extLst>
                    <a:ext uri="{FF2B5EF4-FFF2-40B4-BE49-F238E27FC236}">
                      <a16:creationId xmlns:a16="http://schemas.microsoft.com/office/drawing/2014/main" id="{387D6624-FB47-4344-9BB7-82B4AF1F7C1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67775" y="5476875"/>
                  <a:ext cx="654050" cy="444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9" name="Straight Arrow Connector 558">
                  <a:extLst>
                    <a:ext uri="{FF2B5EF4-FFF2-40B4-BE49-F238E27FC236}">
                      <a16:creationId xmlns:a16="http://schemas.microsoft.com/office/drawing/2014/main" id="{324156AD-067F-42E1-9749-72CA27402F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1530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0" name="Straight Arrow Connector 559">
                  <a:extLst>
                    <a:ext uri="{FF2B5EF4-FFF2-40B4-BE49-F238E27FC236}">
                      <a16:creationId xmlns:a16="http://schemas.microsoft.com/office/drawing/2014/main" id="{3BC93D72-7736-4EE4-A706-C10AAAF98E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639175" y="5130800"/>
                  <a:ext cx="228601" cy="3460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1" name="Straight Arrow Connector 560">
                  <a:extLst>
                    <a:ext uri="{FF2B5EF4-FFF2-40B4-BE49-F238E27FC236}">
                      <a16:creationId xmlns:a16="http://schemas.microsoft.com/office/drawing/2014/main" id="{2E2B941D-893A-46C5-BEAC-47585D5D39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867775" y="5038725"/>
                  <a:ext cx="228600" cy="43815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2" name="Straight Arrow Connector 561">
                  <a:extLst>
                    <a:ext uri="{FF2B5EF4-FFF2-40B4-BE49-F238E27FC236}">
                      <a16:creationId xmlns:a16="http://schemas.microsoft.com/office/drawing/2014/main" id="{BC68E459-6FEC-48D8-9B26-BFCB59597C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7464425" y="2606675"/>
                  <a:ext cx="838200" cy="5715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3" name="Straight Arrow Connector 562">
                  <a:extLst>
                    <a:ext uri="{FF2B5EF4-FFF2-40B4-BE49-F238E27FC236}">
                      <a16:creationId xmlns:a16="http://schemas.microsoft.com/office/drawing/2014/main" id="{C981F634-0534-42F2-BE38-2DBE051D1F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31150" y="3178175"/>
                  <a:ext cx="371475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4" name="Straight Arrow Connector 563">
                  <a:extLst>
                    <a:ext uri="{FF2B5EF4-FFF2-40B4-BE49-F238E27FC236}">
                      <a16:creationId xmlns:a16="http://schemas.microsoft.com/office/drawing/2014/main" id="{44404A8E-3051-4457-8060-367E86E4D4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578725" y="3178175"/>
                  <a:ext cx="723902" cy="6159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5" name="Straight Arrow Connector 564">
                  <a:extLst>
                    <a:ext uri="{FF2B5EF4-FFF2-40B4-BE49-F238E27FC236}">
                      <a16:creationId xmlns:a16="http://schemas.microsoft.com/office/drawing/2014/main" id="{F4A3FB63-4F4E-4A4F-BC54-FDF06CEB57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479425" cy="34369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6" name="Straight Arrow Connector 565">
                  <a:extLst>
                    <a:ext uri="{FF2B5EF4-FFF2-40B4-BE49-F238E27FC236}">
                      <a16:creationId xmlns:a16="http://schemas.microsoft.com/office/drawing/2014/main" id="{69FC027B-7D17-4A80-82C3-218548B811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7950200" y="3178175"/>
                  <a:ext cx="352426" cy="1333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7" name="Straight Arrow Connector 566">
                  <a:extLst>
                    <a:ext uri="{FF2B5EF4-FFF2-40B4-BE49-F238E27FC236}">
                      <a16:creationId xmlns:a16="http://schemas.microsoft.com/office/drawing/2014/main" id="{14CD0EB3-C9F3-4F1C-897A-B5F94E91EC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302625" y="3178175"/>
                  <a:ext cx="755650" cy="7461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8" name="Straight Arrow Connector 567">
                  <a:extLst>
                    <a:ext uri="{FF2B5EF4-FFF2-40B4-BE49-F238E27FC236}">
                      <a16:creationId xmlns:a16="http://schemas.microsoft.com/office/drawing/2014/main" id="{A2AEC3D8-6280-4AC5-99FF-F2086615C2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3136106"/>
                  <a:ext cx="496094" cy="4207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9" name="Straight Arrow Connector 568">
                  <a:extLst>
                    <a:ext uri="{FF2B5EF4-FFF2-40B4-BE49-F238E27FC236}">
                      <a16:creationId xmlns:a16="http://schemas.microsoft.com/office/drawing/2014/main" id="{88B97AE9-6E1C-42C4-8714-27F5B9D7EA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8102600" y="2708275"/>
                  <a:ext cx="200027" cy="4699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0" name="Straight Arrow Connector 569">
                  <a:extLst>
                    <a:ext uri="{FF2B5EF4-FFF2-40B4-BE49-F238E27FC236}">
                      <a16:creationId xmlns:a16="http://schemas.microsoft.com/office/drawing/2014/main" id="{5F090E7A-B8A9-49C2-8760-E5839386D0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776538"/>
                  <a:ext cx="281781" cy="40163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1" name="Straight Arrow Connector 570">
                  <a:extLst>
                    <a:ext uri="{FF2B5EF4-FFF2-40B4-BE49-F238E27FC236}">
                      <a16:creationId xmlns:a16="http://schemas.microsoft.com/office/drawing/2014/main" id="{B9C6CDD2-5FC3-4E34-8424-53C2B115B8C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26194" cy="34686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2" name="Straight Arrow Connector 571">
                  <a:extLst>
                    <a:ext uri="{FF2B5EF4-FFF2-40B4-BE49-F238E27FC236}">
                      <a16:creationId xmlns:a16="http://schemas.microsoft.com/office/drawing/2014/main" id="{8295C32C-5C2E-4531-BB91-B7861FEBC48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76250" cy="4286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3" name="Straight Arrow Connector 572">
                  <a:extLst>
                    <a:ext uri="{FF2B5EF4-FFF2-40B4-BE49-F238E27FC236}">
                      <a16:creationId xmlns:a16="http://schemas.microsoft.com/office/drawing/2014/main" id="{88CDCE1C-7A76-4EFC-B040-9398D6EF6B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382125" y="4041775"/>
                  <a:ext cx="490538" cy="1968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4" name="Straight Arrow Connector 573">
                  <a:extLst>
                    <a:ext uri="{FF2B5EF4-FFF2-40B4-BE49-F238E27FC236}">
                      <a16:creationId xmlns:a16="http://schemas.microsoft.com/office/drawing/2014/main" id="{5A1F770D-DDA6-48DD-B33E-0FF3BA22BF8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9382125" y="3693319"/>
                  <a:ext cx="435769" cy="34845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5" name="Straight Arrow Connector 574">
                  <a:extLst>
                    <a:ext uri="{FF2B5EF4-FFF2-40B4-BE49-F238E27FC236}">
                      <a16:creationId xmlns:a16="http://schemas.microsoft.com/office/drawing/2014/main" id="{6B998FEF-43C0-4BF5-B8E0-A9447D58366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677275" y="4041777"/>
                  <a:ext cx="704850" cy="8969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6" name="Straight Arrow Connector 575">
                  <a:extLst>
                    <a:ext uri="{FF2B5EF4-FFF2-40B4-BE49-F238E27FC236}">
                      <a16:creationId xmlns:a16="http://schemas.microsoft.com/office/drawing/2014/main" id="{1500E058-03C0-4B09-9A07-BAB89B10865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779419" y="1745456"/>
                  <a:ext cx="354806" cy="2135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7" name="Straight Arrow Connector 576">
                  <a:extLst>
                    <a:ext uri="{FF2B5EF4-FFF2-40B4-BE49-F238E27FC236}">
                      <a16:creationId xmlns:a16="http://schemas.microsoft.com/office/drawing/2014/main" id="{87564831-CFE9-4279-BB57-0211DF0B8CC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126206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8" name="Straight Arrow Connector 577">
                  <a:extLst>
                    <a:ext uri="{FF2B5EF4-FFF2-40B4-BE49-F238E27FC236}">
                      <a16:creationId xmlns:a16="http://schemas.microsoft.com/office/drawing/2014/main" id="{E1DA6DD9-A662-49CF-9371-D35802A5153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6079331" y="1928813"/>
                  <a:ext cx="1054896" cy="3016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9" name="Straight Arrow Connector 578">
                  <a:extLst>
                    <a:ext uri="{FF2B5EF4-FFF2-40B4-BE49-F238E27FC236}">
                      <a16:creationId xmlns:a16="http://schemas.microsoft.com/office/drawing/2014/main" id="{03EE7687-CFA5-451D-BF98-7DCC4C06C5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454819" cy="36750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0" name="Straight Arrow Connector 579">
                  <a:extLst>
                    <a:ext uri="{FF2B5EF4-FFF2-40B4-BE49-F238E27FC236}">
                      <a16:creationId xmlns:a16="http://schemas.microsoft.com/office/drawing/2014/main" id="{52FA1069-A908-44B6-9460-38F22A089A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134225" y="1958975"/>
                  <a:ext cx="631031" cy="9128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1" name="Straight Arrow Connector 580">
                  <a:extLst>
                    <a:ext uri="{FF2B5EF4-FFF2-40B4-BE49-F238E27FC236}">
                      <a16:creationId xmlns:a16="http://schemas.microsoft.com/office/drawing/2014/main" id="{C151CF98-3921-4677-80A5-548D4D5425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5" y="1635125"/>
                  <a:ext cx="571500" cy="32385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2" name="Straight Arrow Connector 581">
                  <a:extLst>
                    <a:ext uri="{FF2B5EF4-FFF2-40B4-BE49-F238E27FC236}">
                      <a16:creationId xmlns:a16="http://schemas.microsoft.com/office/drawing/2014/main" id="{40FAAC61-94C3-48C2-A144-F77E2075D58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134227" y="1735931"/>
                  <a:ext cx="754854" cy="22304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3" name="Straight Arrow Connector 582">
                  <a:extLst>
                    <a:ext uri="{FF2B5EF4-FFF2-40B4-BE49-F238E27FC236}">
                      <a16:creationId xmlns:a16="http://schemas.microsoft.com/office/drawing/2014/main" id="{C776A4AB-7749-461C-A4E9-FA21BBD9790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308600" y="600075"/>
                  <a:ext cx="441325" cy="3365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4" name="Straight Arrow Connector 583">
                  <a:extLst>
                    <a:ext uri="{FF2B5EF4-FFF2-40B4-BE49-F238E27FC236}">
                      <a16:creationId xmlns:a16="http://schemas.microsoft.com/office/drawing/2014/main" id="{F1AE9EB4-87E7-40CD-9F0E-9CFAAC5580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30200" cy="98742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5" name="Straight Arrow Connector 584">
                  <a:extLst>
                    <a:ext uri="{FF2B5EF4-FFF2-40B4-BE49-F238E27FC236}">
                      <a16:creationId xmlns:a16="http://schemas.microsoft.com/office/drawing/2014/main" id="{BFB0E1CF-BB3F-40FE-B7A7-089F9CC60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387350" cy="3111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6" name="Straight Arrow Connector 585">
                  <a:extLst>
                    <a:ext uri="{FF2B5EF4-FFF2-40B4-BE49-F238E27FC236}">
                      <a16:creationId xmlns:a16="http://schemas.microsoft.com/office/drawing/2014/main" id="{0569534D-AFA1-4E70-ADBB-8C1C08977E3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051425" y="720725"/>
                  <a:ext cx="698501" cy="2159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7" name="Straight Arrow Connector 586">
                  <a:extLst>
                    <a:ext uri="{FF2B5EF4-FFF2-40B4-BE49-F238E27FC236}">
                      <a16:creationId xmlns:a16="http://schemas.microsoft.com/office/drawing/2014/main" id="{F1D651CB-9343-4C19-B77B-207222446CC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749925" y="936625"/>
                  <a:ext cx="481806" cy="168275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8" name="Straight Arrow Connector 587">
                  <a:extLst>
                    <a:ext uri="{FF2B5EF4-FFF2-40B4-BE49-F238E27FC236}">
                      <a16:creationId xmlns:a16="http://schemas.microsoft.com/office/drawing/2014/main" id="{280A9D1B-FFC2-488F-A719-F3D67A14944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5480050" y="377825"/>
                  <a:ext cx="269877" cy="5588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9" name="Straight Arrow Connector 588">
                  <a:extLst>
                    <a:ext uri="{FF2B5EF4-FFF2-40B4-BE49-F238E27FC236}">
                      <a16:creationId xmlns:a16="http://schemas.microsoft.com/office/drawing/2014/main" id="{DA56562E-2855-4E0B-806B-326A65F09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49925" y="276225"/>
                  <a:ext cx="31750" cy="660402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0" name="Straight Arrow Connector 589">
                  <a:extLst>
                    <a:ext uri="{FF2B5EF4-FFF2-40B4-BE49-F238E27FC236}">
                      <a16:creationId xmlns:a16="http://schemas.microsoft.com/office/drawing/2014/main" id="{AE0F5828-1F93-44B9-9A0F-B1778F43E12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4473575" y="1412875"/>
                  <a:ext cx="546100" cy="4064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1" name="Straight Arrow Connector 590">
                  <a:extLst>
                    <a:ext uri="{FF2B5EF4-FFF2-40B4-BE49-F238E27FC236}">
                      <a16:creationId xmlns:a16="http://schemas.microsoft.com/office/drawing/2014/main" id="{4F44DF1E-7163-4EC8-AE4B-12D94A9E0E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4572000" y="1819275"/>
                  <a:ext cx="447676" cy="3175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Straight Arrow Connector 591">
                  <a:extLst>
                    <a:ext uri="{FF2B5EF4-FFF2-40B4-BE49-F238E27FC236}">
                      <a16:creationId xmlns:a16="http://schemas.microsoft.com/office/drawing/2014/main" id="{95BF787A-F7D0-40FD-B35E-94E26103524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019675" y="1819275"/>
                  <a:ext cx="685800" cy="73819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3" name="Straight Arrow Connector 592">
                  <a:extLst>
                    <a:ext uri="{FF2B5EF4-FFF2-40B4-BE49-F238E27FC236}">
                      <a16:creationId xmlns:a16="http://schemas.microsoft.com/office/drawing/2014/main" id="{C9100D80-2B7F-4857-A2AC-56AA0CFA2B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924175"/>
                  <a:ext cx="774700" cy="25400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Straight Arrow Connector 593">
                  <a:extLst>
                    <a:ext uri="{FF2B5EF4-FFF2-40B4-BE49-F238E27FC236}">
                      <a16:creationId xmlns:a16="http://schemas.microsoft.com/office/drawing/2014/main" id="{DE9D1325-CE4F-44F1-8D41-7C3A517B8D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98725"/>
                  <a:ext cx="365125" cy="6794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5" name="Straight Arrow Connector 594">
                  <a:extLst>
                    <a:ext uri="{FF2B5EF4-FFF2-40B4-BE49-F238E27FC236}">
                      <a16:creationId xmlns:a16="http://schemas.microsoft.com/office/drawing/2014/main" id="{8BC8771B-A114-4B88-807A-FCE779BC85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302625" y="2486025"/>
                  <a:ext cx="41275" cy="692153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Straight Arrow Connector 595">
                  <a:extLst>
                    <a:ext uri="{FF2B5EF4-FFF2-40B4-BE49-F238E27FC236}">
                      <a16:creationId xmlns:a16="http://schemas.microsoft.com/office/drawing/2014/main" id="{41E285C6-D02A-4F17-8FE4-41206BE9BC9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311526"/>
                  <a:ext cx="370681" cy="484187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7" name="Straight Arrow Connector 596">
                  <a:extLst>
                    <a:ext uri="{FF2B5EF4-FFF2-40B4-BE49-F238E27FC236}">
                      <a16:creationId xmlns:a16="http://schemas.microsoft.com/office/drawing/2014/main" id="{14103F50-3115-4352-BB6F-2257CCC7FA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610475" y="3311525"/>
                  <a:ext cx="339725" cy="114300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Straight Arrow Connector 597">
                  <a:extLst>
                    <a:ext uri="{FF2B5EF4-FFF2-40B4-BE49-F238E27FC236}">
                      <a16:creationId xmlns:a16="http://schemas.microsoft.com/office/drawing/2014/main" id="{3E576D1A-BC14-492C-8E91-B01AF5691BA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579519" y="3795714"/>
                  <a:ext cx="702469" cy="14763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9" name="Straight Arrow Connector 598">
                  <a:extLst>
                    <a:ext uri="{FF2B5EF4-FFF2-40B4-BE49-F238E27FC236}">
                      <a16:creationId xmlns:a16="http://schemas.microsoft.com/office/drawing/2014/main" id="{C403A8D6-ED59-4CD4-AEF8-0A42878176C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7579519" y="3681413"/>
                  <a:ext cx="683419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0" name="Straight Arrow Connector 599">
                  <a:extLst>
                    <a:ext uri="{FF2B5EF4-FFF2-40B4-BE49-F238E27FC236}">
                      <a16:creationId xmlns:a16="http://schemas.microsoft.com/office/drawing/2014/main" id="{998757F7-571E-4DC4-A39B-0DF8F52823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5703094" y="1745457"/>
                  <a:ext cx="1076325" cy="14525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1" name="Straight Arrow Connector 600">
                  <a:extLst>
                    <a:ext uri="{FF2B5EF4-FFF2-40B4-BE49-F238E27FC236}">
                      <a16:creationId xmlns:a16="http://schemas.microsoft.com/office/drawing/2014/main" id="{2F86677A-B368-4949-8A4B-9F1CD41877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79331" y="1745457"/>
                  <a:ext cx="700088" cy="180974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2" name="Straight Arrow Connector 601">
                  <a:extLst>
                    <a:ext uri="{FF2B5EF4-FFF2-40B4-BE49-F238E27FC236}">
                      <a16:creationId xmlns:a16="http://schemas.microsoft.com/office/drawing/2014/main" id="{6E869481-2FD5-42E7-A0FE-CBFF2211FC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460331" y="1483519"/>
                  <a:ext cx="319088" cy="261938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3" name="Straight Arrow Connector 602">
                  <a:extLst>
                    <a:ext uri="{FF2B5EF4-FFF2-40B4-BE49-F238E27FC236}">
                      <a16:creationId xmlns:a16="http://schemas.microsoft.com/office/drawing/2014/main" id="{3492CDD4-AA1D-41B3-AE06-5ED9FEA29F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335881"/>
                  <a:ext cx="764381" cy="409576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4" name="Straight Arrow Connector 603">
                  <a:extLst>
                    <a:ext uri="{FF2B5EF4-FFF2-40B4-BE49-F238E27FC236}">
                      <a16:creationId xmlns:a16="http://schemas.microsoft.com/office/drawing/2014/main" id="{246573EA-9A5E-4D69-8631-A1732C595BA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6779419" y="1631156"/>
                  <a:ext cx="654844" cy="114301"/>
                </a:xfrm>
                <a:prstGeom prst="straightConnector1">
                  <a:avLst/>
                </a:prstGeom>
                <a:ln w="15875">
                  <a:headEnd type="oval" w="sm" len="sm"/>
                  <a:tailEnd type="oval" w="sm" len="sm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267" name="Group 266">
              <a:extLst>
                <a:ext uri="{FF2B5EF4-FFF2-40B4-BE49-F238E27FC236}">
                  <a16:creationId xmlns:a16="http://schemas.microsoft.com/office/drawing/2014/main" id="{7962BBD4-C314-42C7-8010-08B6211D52EA}"/>
                </a:ext>
              </a:extLst>
            </p:cNvPr>
            <p:cNvGrpSpPr/>
            <p:nvPr/>
          </p:nvGrpSpPr>
          <p:grpSpPr>
            <a:xfrm>
              <a:off x="4616450" y="390525"/>
              <a:ext cx="4061616" cy="4616450"/>
              <a:chOff x="4616450" y="390525"/>
              <a:chExt cx="4061616" cy="4616450"/>
            </a:xfrm>
          </p:grpSpPr>
          <p:cxnSp>
            <p:nvCxnSpPr>
              <p:cNvPr id="268" name="Straight Arrow Connector 267">
                <a:extLst>
                  <a:ext uri="{FF2B5EF4-FFF2-40B4-BE49-F238E27FC236}">
                    <a16:creationId xmlns:a16="http://schemas.microsoft.com/office/drawing/2014/main" id="{7B7EFEFB-A084-475B-8A94-F1C4EA0C644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9534" y="4117183"/>
                <a:ext cx="252409" cy="5357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Arrow Connector 268">
                <a:extLst>
                  <a:ext uri="{FF2B5EF4-FFF2-40B4-BE49-F238E27FC236}">
                    <a16:creationId xmlns:a16="http://schemas.microsoft.com/office/drawing/2014/main" id="{9BC8F8F3-7149-4100-9149-3803BEDBB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80325" y="4117975"/>
                <a:ext cx="997741" cy="111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Arrow Connector 269">
                <a:extLst>
                  <a:ext uri="{FF2B5EF4-FFF2-40B4-BE49-F238E27FC236}">
                    <a16:creationId xmlns:a16="http://schemas.microsoft.com/office/drawing/2014/main" id="{44F8C697-F563-4AF6-B65A-1735AD04155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16450" y="3705225"/>
                <a:ext cx="301625" cy="1587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Arrow Connector 270">
                <a:extLst>
                  <a:ext uri="{FF2B5EF4-FFF2-40B4-BE49-F238E27FC236}">
                    <a16:creationId xmlns:a16="http://schemas.microsoft.com/office/drawing/2014/main" id="{880A7706-3EE6-4D27-87FC-5752EA4493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111124" cy="3841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Arrow Connector 271">
                <a:extLst>
                  <a:ext uri="{FF2B5EF4-FFF2-40B4-BE49-F238E27FC236}">
                    <a16:creationId xmlns:a16="http://schemas.microsoft.com/office/drawing/2014/main" id="{EC6AD98A-DDBE-4428-901F-B10FC55BE5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5651" y="4318001"/>
                <a:ext cx="295274" cy="574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Arrow Connector 272">
                <a:extLst>
                  <a:ext uri="{FF2B5EF4-FFF2-40B4-BE49-F238E27FC236}">
                    <a16:creationId xmlns:a16="http://schemas.microsoft.com/office/drawing/2014/main" id="{F4BAF29E-5A64-4AA5-BDE7-6288992168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810250" y="4318001"/>
                <a:ext cx="25401" cy="688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Arrow Connector 273">
                <a:extLst>
                  <a:ext uri="{FF2B5EF4-FFF2-40B4-BE49-F238E27FC236}">
                    <a16:creationId xmlns:a16="http://schemas.microsoft.com/office/drawing/2014/main" id="{455696A8-86DD-407D-908A-8208773D53B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0" y="4318001"/>
                <a:ext cx="374651" cy="3270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Arrow Connector 274">
                <a:extLst>
                  <a:ext uri="{FF2B5EF4-FFF2-40B4-BE49-F238E27FC236}">
                    <a16:creationId xmlns:a16="http://schemas.microsoft.com/office/drawing/2014/main" id="{2F9B6F3B-16F4-44C8-803E-2DC05C3792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918075" y="3863975"/>
                <a:ext cx="917575" cy="454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Arrow Connector 275">
                <a:extLst>
                  <a:ext uri="{FF2B5EF4-FFF2-40B4-BE49-F238E27FC236}">
                    <a16:creationId xmlns:a16="http://schemas.microsoft.com/office/drawing/2014/main" id="{065D0255-6340-43A0-A6D7-4B149C722D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762375"/>
                <a:ext cx="1076324" cy="5556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Arrow Connector 276">
                <a:extLst>
                  <a:ext uri="{FF2B5EF4-FFF2-40B4-BE49-F238E27FC236}">
                    <a16:creationId xmlns:a16="http://schemas.microsoft.com/office/drawing/2014/main" id="{E8D0B625-CACB-4571-8537-1E8A42089A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5651" y="3959225"/>
                <a:ext cx="838199" cy="358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Arrow Connector 277">
                <a:extLst>
                  <a:ext uri="{FF2B5EF4-FFF2-40B4-BE49-F238E27FC236}">
                    <a16:creationId xmlns:a16="http://schemas.microsoft.com/office/drawing/2014/main" id="{4EBDE7F8-01E2-4724-84FB-4FCA490B53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11825" y="3705226"/>
                <a:ext cx="127001" cy="10953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Arrow Connector 278">
                <a:extLst>
                  <a:ext uri="{FF2B5EF4-FFF2-40B4-BE49-F238E27FC236}">
                    <a16:creationId xmlns:a16="http://schemas.microsoft.com/office/drawing/2014/main" id="{6C87FE06-B00D-431D-9A22-F52DD979D6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136523" cy="1047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Arrow Connector 279">
                <a:extLst>
                  <a:ext uri="{FF2B5EF4-FFF2-40B4-BE49-F238E27FC236}">
                    <a16:creationId xmlns:a16="http://schemas.microsoft.com/office/drawing/2014/main" id="{1E1B1A87-F3B0-499B-A7B1-41B7C25A16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587750"/>
                <a:ext cx="876298" cy="1174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Arrow Connector 280">
                <a:extLst>
                  <a:ext uri="{FF2B5EF4-FFF2-40B4-BE49-F238E27FC236}">
                    <a16:creationId xmlns:a16="http://schemas.microsoft.com/office/drawing/2014/main" id="{A40F0778-C09A-4A02-AADF-00A5F408D4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3359150"/>
                <a:ext cx="307973" cy="3460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Arrow Connector 281">
                <a:extLst>
                  <a:ext uri="{FF2B5EF4-FFF2-40B4-BE49-F238E27FC236}">
                    <a16:creationId xmlns:a16="http://schemas.microsoft.com/office/drawing/2014/main" id="{6580AFAD-F5BE-4DA7-93E3-5089EC39302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838827" y="2946400"/>
                <a:ext cx="269873" cy="7588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Arrow Connector 282">
                <a:extLst>
                  <a:ext uri="{FF2B5EF4-FFF2-40B4-BE49-F238E27FC236}">
                    <a16:creationId xmlns:a16="http://schemas.microsoft.com/office/drawing/2014/main" id="{BB78CE16-77D9-4F46-A796-26B20709C7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461000" y="3378200"/>
                <a:ext cx="377827" cy="3270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Arrow Connector 283">
                <a:extLst>
                  <a:ext uri="{FF2B5EF4-FFF2-40B4-BE49-F238E27FC236}">
                    <a16:creationId xmlns:a16="http://schemas.microsoft.com/office/drawing/2014/main" id="{8E4B119F-41FE-4B1B-85C4-333B1B8DF9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076825" y="3616325"/>
                <a:ext cx="762002" cy="8890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Arrow Connector 284">
                <a:extLst>
                  <a:ext uri="{FF2B5EF4-FFF2-40B4-BE49-F238E27FC236}">
                    <a16:creationId xmlns:a16="http://schemas.microsoft.com/office/drawing/2014/main" id="{A543E559-A0C9-4B85-9474-D8D44BF459D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49875" y="3705226"/>
                <a:ext cx="488952" cy="63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Arrow Connector 285">
                <a:extLst>
                  <a:ext uri="{FF2B5EF4-FFF2-40B4-BE49-F238E27FC236}">
                    <a16:creationId xmlns:a16="http://schemas.microsoft.com/office/drawing/2014/main" id="{2964137A-67F6-4B9B-B2C4-5CEC0FD33F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72125" y="3705226"/>
                <a:ext cx="266702" cy="222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Arrow Connector 286">
                <a:extLst>
                  <a:ext uri="{FF2B5EF4-FFF2-40B4-BE49-F238E27FC236}">
                    <a16:creationId xmlns:a16="http://schemas.microsoft.com/office/drawing/2014/main" id="{2600DE25-2B7D-4ABA-B09F-DA4CE6C5DF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794125"/>
                <a:ext cx="808829" cy="5826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Arrow Connector 287">
                <a:extLst>
                  <a:ext uri="{FF2B5EF4-FFF2-40B4-BE49-F238E27FC236}">
                    <a16:creationId xmlns:a16="http://schemas.microsoft.com/office/drawing/2014/main" id="{A5607C3E-1918-4BD3-AD0A-164BEEC9D5B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074319"/>
                <a:ext cx="466723" cy="302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Arrow Connector 288">
                <a:extLst>
                  <a:ext uri="{FF2B5EF4-FFF2-40B4-BE49-F238E27FC236}">
                    <a16:creationId xmlns:a16="http://schemas.microsoft.com/office/drawing/2014/main" id="{92F7AC4C-B4E7-469C-A5AE-63631A1066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959225"/>
                <a:ext cx="123029" cy="4175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Arrow Connector 289">
                <a:extLst>
                  <a:ext uri="{FF2B5EF4-FFF2-40B4-BE49-F238E27FC236}">
                    <a16:creationId xmlns:a16="http://schemas.microsoft.com/office/drawing/2014/main" id="{1705CCF5-0D07-4C59-8C2B-D2143108D2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4800"/>
                <a:ext cx="226221" cy="2619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Arrow Connector 290">
                <a:extLst>
                  <a:ext uri="{FF2B5EF4-FFF2-40B4-BE49-F238E27FC236}">
                    <a16:creationId xmlns:a16="http://schemas.microsoft.com/office/drawing/2014/main" id="{EE7E2947-6FA7-4841-BE2E-CA2C2E25AB9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59575" y="4064000"/>
                <a:ext cx="10321" cy="312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Arrow Connector 291">
                <a:extLst>
                  <a:ext uri="{FF2B5EF4-FFF2-40B4-BE49-F238E27FC236}">
                    <a16:creationId xmlns:a16="http://schemas.microsoft.com/office/drawing/2014/main" id="{FB0EB95A-BF7E-4AFA-B7A3-110FB379A2A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69896" y="4376739"/>
                <a:ext cx="50004" cy="22066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Arrow Connector 292">
                <a:extLst>
                  <a:ext uri="{FF2B5EF4-FFF2-40B4-BE49-F238E27FC236}">
                    <a16:creationId xmlns:a16="http://schemas.microsoft.com/office/drawing/2014/main" id="{20787050-21A5-46D2-AC68-3245975A8B7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4206875"/>
                <a:ext cx="157954" cy="1698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Arrow Connector 293">
                <a:extLst>
                  <a:ext uri="{FF2B5EF4-FFF2-40B4-BE49-F238E27FC236}">
                    <a16:creationId xmlns:a16="http://schemas.microsoft.com/office/drawing/2014/main" id="{F765ED74-CD8A-4C28-A3B5-F5AA4DFCEA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62725" y="4356100"/>
                <a:ext cx="207171" cy="206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Arrow Connector 294">
                <a:extLst>
                  <a:ext uri="{FF2B5EF4-FFF2-40B4-BE49-F238E27FC236}">
                    <a16:creationId xmlns:a16="http://schemas.microsoft.com/office/drawing/2014/main" id="{32A02BB3-9607-4B25-8537-C8ED3BD071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Arrow Connector 295">
                <a:extLst>
                  <a:ext uri="{FF2B5EF4-FFF2-40B4-BE49-F238E27FC236}">
                    <a16:creationId xmlns:a16="http://schemas.microsoft.com/office/drawing/2014/main" id="{68D65640-FE99-4336-81A5-5E160D32F5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Arrow Connector 296">
                <a:extLst>
                  <a:ext uri="{FF2B5EF4-FFF2-40B4-BE49-F238E27FC236}">
                    <a16:creationId xmlns:a16="http://schemas.microsoft.com/office/drawing/2014/main" id="{C6EC1CB2-473A-45E9-8E59-24E0BE2975F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Arrow Connector 297">
                <a:extLst>
                  <a:ext uri="{FF2B5EF4-FFF2-40B4-BE49-F238E27FC236}">
                    <a16:creationId xmlns:a16="http://schemas.microsoft.com/office/drawing/2014/main" id="{6E4C16BA-ECE0-479D-BC6F-3828258753A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Arrow Connector 298">
                <a:extLst>
                  <a:ext uri="{FF2B5EF4-FFF2-40B4-BE49-F238E27FC236}">
                    <a16:creationId xmlns:a16="http://schemas.microsoft.com/office/drawing/2014/main" id="{35150749-DE29-45FF-836A-63855CCE5E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Arrow Connector 299">
                <a:extLst>
                  <a:ext uri="{FF2B5EF4-FFF2-40B4-BE49-F238E27FC236}">
                    <a16:creationId xmlns:a16="http://schemas.microsoft.com/office/drawing/2014/main" id="{E87451EF-689C-4E18-AAFF-0511A16BA5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1" name="Straight Arrow Connector 300">
                <a:extLst>
                  <a:ext uri="{FF2B5EF4-FFF2-40B4-BE49-F238E27FC236}">
                    <a16:creationId xmlns:a16="http://schemas.microsoft.com/office/drawing/2014/main" id="{8901CDF0-140D-442C-B595-7797051E2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2" name="Straight Arrow Connector 301">
                <a:extLst>
                  <a:ext uri="{FF2B5EF4-FFF2-40B4-BE49-F238E27FC236}">
                    <a16:creationId xmlns:a16="http://schemas.microsoft.com/office/drawing/2014/main" id="{1D0A1B4D-8370-47B0-B483-C77D6CEE58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24677" y="4205289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3" name="Straight Arrow Connector 302">
                <a:extLst>
                  <a:ext uri="{FF2B5EF4-FFF2-40B4-BE49-F238E27FC236}">
                    <a16:creationId xmlns:a16="http://schemas.microsoft.com/office/drawing/2014/main" id="{52FACB3E-D966-4858-B159-A6B06FBB99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915150" y="3759994"/>
                <a:ext cx="264321" cy="11430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4" name="Straight Arrow Connector 303">
                <a:extLst>
                  <a:ext uri="{FF2B5EF4-FFF2-40B4-BE49-F238E27FC236}">
                    <a16:creationId xmlns:a16="http://schemas.microsoft.com/office/drawing/2014/main" id="{2DCEBA00-6442-4848-81CE-35773CF1FF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874296"/>
                <a:ext cx="507208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Straight Arrow Connector 304">
                <a:extLst>
                  <a:ext uri="{FF2B5EF4-FFF2-40B4-BE49-F238E27FC236}">
                    <a16:creationId xmlns:a16="http://schemas.microsoft.com/office/drawing/2014/main" id="{BBF6A503-2531-49F2-83A8-15C40192DD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874296"/>
                <a:ext cx="635796" cy="2381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Arrow Connector 305">
                <a:extLst>
                  <a:ext uri="{FF2B5EF4-FFF2-40B4-BE49-F238E27FC236}">
                    <a16:creationId xmlns:a16="http://schemas.microsoft.com/office/drawing/2014/main" id="{EE017139-5166-4CC5-BA66-6605043122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24675" y="3874296"/>
                <a:ext cx="254796" cy="32861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Arrow Connector 306">
                <a:extLst>
                  <a:ext uri="{FF2B5EF4-FFF2-40B4-BE49-F238E27FC236}">
                    <a16:creationId xmlns:a16="http://schemas.microsoft.com/office/drawing/2014/main" id="{7BF0CAD6-4D3E-46A3-A2FE-7FBBF5CEB30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874296"/>
                <a:ext cx="288133" cy="833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Arrow Connector 307">
                <a:extLst>
                  <a:ext uri="{FF2B5EF4-FFF2-40B4-BE49-F238E27FC236}">
                    <a16:creationId xmlns:a16="http://schemas.microsoft.com/office/drawing/2014/main" id="{D1ACEE92-8DB6-4A9E-86C4-EA9534BE83E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59625" y="3874296"/>
                <a:ext cx="19846" cy="4214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Arrow Connector 308">
                <a:extLst>
                  <a:ext uri="{FF2B5EF4-FFF2-40B4-BE49-F238E27FC236}">
                    <a16:creationId xmlns:a16="http://schemas.microsoft.com/office/drawing/2014/main" id="{CEA9DD9A-9FA6-45DF-8D49-28F72F16570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4850" y="3874296"/>
                <a:ext cx="124621" cy="1706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Arrow Connector 309">
                <a:extLst>
                  <a:ext uri="{FF2B5EF4-FFF2-40B4-BE49-F238E27FC236}">
                    <a16:creationId xmlns:a16="http://schemas.microsoft.com/office/drawing/2014/main" id="{2B33666D-8D02-436A-8E55-7AFD719BEA7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179471" y="3874296"/>
                <a:ext cx="504029" cy="24685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Arrow Connector 310">
                <a:extLst>
                  <a:ext uri="{FF2B5EF4-FFF2-40B4-BE49-F238E27FC236}">
                    <a16:creationId xmlns:a16="http://schemas.microsoft.com/office/drawing/2014/main" id="{92653AD5-5F66-4406-B239-1DE17C254D6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677819" y="3467100"/>
                <a:ext cx="167481" cy="4857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Arrow Connector 311">
                <a:extLst>
                  <a:ext uri="{FF2B5EF4-FFF2-40B4-BE49-F238E27FC236}">
                    <a16:creationId xmlns:a16="http://schemas.microsoft.com/office/drawing/2014/main" id="{D07CB00C-CAFF-409E-ACB2-829214DD687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668291" y="3952082"/>
                <a:ext cx="215905" cy="31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Arrow Connector 312">
                <a:extLst>
                  <a:ext uri="{FF2B5EF4-FFF2-40B4-BE49-F238E27FC236}">
                    <a16:creationId xmlns:a16="http://schemas.microsoft.com/office/drawing/2014/main" id="{C7AF0CE1-1059-4E20-A754-99847B4C8D1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543281" y="4067175"/>
                <a:ext cx="691752" cy="420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Arrow Connector 313">
                <a:extLst>
                  <a:ext uri="{FF2B5EF4-FFF2-40B4-BE49-F238E27FC236}">
                    <a16:creationId xmlns:a16="http://schemas.microsoft.com/office/drawing/2014/main" id="{61D31DD1-1842-4688-8374-A7DB52152CE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84196" y="3795711"/>
                <a:ext cx="693735" cy="15954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Arrow Connector 314">
                <a:extLst>
                  <a:ext uri="{FF2B5EF4-FFF2-40B4-BE49-F238E27FC236}">
                    <a16:creationId xmlns:a16="http://schemas.microsoft.com/office/drawing/2014/main" id="{DA5441C7-0858-40B3-B754-CC0C3DF1BD0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2706" y="3592513"/>
                <a:ext cx="300038" cy="3008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Arrow Connector 315">
                <a:extLst>
                  <a:ext uri="{FF2B5EF4-FFF2-40B4-BE49-F238E27FC236}">
                    <a16:creationId xmlns:a16="http://schemas.microsoft.com/office/drawing/2014/main" id="{4BA2AE6A-9D9F-4139-972B-8C69552B1D8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410325" y="3893345"/>
                <a:ext cx="473871" cy="619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Arrow Connector 316">
                <a:extLst>
                  <a:ext uri="{FF2B5EF4-FFF2-40B4-BE49-F238E27FC236}">
                    <a16:creationId xmlns:a16="http://schemas.microsoft.com/office/drawing/2014/main" id="{FE89D7C7-4585-4DA5-963A-F09D8DD7FDC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84196" y="3955258"/>
                <a:ext cx="349248" cy="11667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Arrow Connector 317">
                <a:extLst>
                  <a:ext uri="{FF2B5EF4-FFF2-40B4-BE49-F238E27FC236}">
                    <a16:creationId xmlns:a16="http://schemas.microsoft.com/office/drawing/2014/main" id="{8338AF56-66D4-4B94-BEAC-4DF52EADC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08788" y="3955258"/>
                <a:ext cx="75408" cy="6318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Arrow Connector 318">
                <a:extLst>
                  <a:ext uri="{FF2B5EF4-FFF2-40B4-BE49-F238E27FC236}">
                    <a16:creationId xmlns:a16="http://schemas.microsoft.com/office/drawing/2014/main" id="{060F795D-201A-40AF-B1F9-D686B826F0A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Arrow Connector 319">
                <a:extLst>
                  <a:ext uri="{FF2B5EF4-FFF2-40B4-BE49-F238E27FC236}">
                    <a16:creationId xmlns:a16="http://schemas.microsoft.com/office/drawing/2014/main" id="{ECAC72E6-EF3F-48EF-99A9-0B5FA26BA7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Arrow Connector 320">
                <a:extLst>
                  <a:ext uri="{FF2B5EF4-FFF2-40B4-BE49-F238E27FC236}">
                    <a16:creationId xmlns:a16="http://schemas.microsoft.com/office/drawing/2014/main" id="{0F10B1AF-39FC-4432-9240-FE1BFC0D77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Arrow Connector 321">
                <a:extLst>
                  <a:ext uri="{FF2B5EF4-FFF2-40B4-BE49-F238E27FC236}">
                    <a16:creationId xmlns:a16="http://schemas.microsoft.com/office/drawing/2014/main" id="{923E6C0B-FD89-4D31-93BB-7FA946AD3CD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Arrow Connector 322">
                <a:extLst>
                  <a:ext uri="{FF2B5EF4-FFF2-40B4-BE49-F238E27FC236}">
                    <a16:creationId xmlns:a16="http://schemas.microsoft.com/office/drawing/2014/main" id="{D2A6A9EC-39D3-43D0-AE43-3CF1B4C169D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Arrow Connector 323">
                <a:extLst>
                  <a:ext uri="{FF2B5EF4-FFF2-40B4-BE49-F238E27FC236}">
                    <a16:creationId xmlns:a16="http://schemas.microsoft.com/office/drawing/2014/main" id="{AB85BBC5-52B8-4278-8AA1-6F47B14DCC2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Arrow Connector 324">
                <a:extLst>
                  <a:ext uri="{FF2B5EF4-FFF2-40B4-BE49-F238E27FC236}">
                    <a16:creationId xmlns:a16="http://schemas.microsoft.com/office/drawing/2014/main" id="{E2A428D4-8580-4E8E-AB19-1D5FBA35918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Arrow Connector 325">
                <a:extLst>
                  <a:ext uri="{FF2B5EF4-FFF2-40B4-BE49-F238E27FC236}">
                    <a16:creationId xmlns:a16="http://schemas.microsoft.com/office/drawing/2014/main" id="{BCF69619-BB12-47FD-82CA-0903E2B1004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0884" y="4048127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Arrow Connector 326">
                <a:extLst>
                  <a:ext uri="{FF2B5EF4-FFF2-40B4-BE49-F238E27FC236}">
                    <a16:creationId xmlns:a16="http://schemas.microsoft.com/office/drawing/2014/main" id="{765EEFF3-6CCA-404D-B62F-0261A5376A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950994" y="4200525"/>
                <a:ext cx="357188" cy="1214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Arrow Connector 327">
                <a:extLst>
                  <a:ext uri="{FF2B5EF4-FFF2-40B4-BE49-F238E27FC236}">
                    <a16:creationId xmlns:a16="http://schemas.microsoft.com/office/drawing/2014/main" id="{59639207-970F-454B-8AE4-4560AF1873A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677150" y="4114800"/>
                <a:ext cx="535782" cy="4476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Arrow Connector 328">
                <a:extLst>
                  <a:ext uri="{FF2B5EF4-FFF2-40B4-BE49-F238E27FC236}">
                    <a16:creationId xmlns:a16="http://schemas.microsoft.com/office/drawing/2014/main" id="{9F3A9895-9285-47D8-994D-C896FFE753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36619" y="4064794"/>
                <a:ext cx="792956" cy="8405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Arrow Connector 329">
                <a:extLst>
                  <a:ext uri="{FF2B5EF4-FFF2-40B4-BE49-F238E27FC236}">
                    <a16:creationId xmlns:a16="http://schemas.microsoft.com/office/drawing/2014/main" id="{AD855067-4125-45C4-989F-9DED6305FA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577140" y="4476752"/>
                <a:ext cx="452435" cy="42624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Arrow Connector 330">
                <a:extLst>
                  <a:ext uri="{FF2B5EF4-FFF2-40B4-BE49-F238E27FC236}">
                    <a16:creationId xmlns:a16="http://schemas.microsoft.com/office/drawing/2014/main" id="{2394E874-BB21-4463-A0C9-337BDC7D1A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86575" y="3957638"/>
                <a:ext cx="690565" cy="519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Arrow Connector 331">
                <a:extLst>
                  <a:ext uri="{FF2B5EF4-FFF2-40B4-BE49-F238E27FC236}">
                    <a16:creationId xmlns:a16="http://schemas.microsoft.com/office/drawing/2014/main" id="{C2B0DAFC-BE76-4300-922B-51A5A70BBFC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39000" y="4062413"/>
                <a:ext cx="338140" cy="4143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Arrow Connector 332">
                <a:extLst>
                  <a:ext uri="{FF2B5EF4-FFF2-40B4-BE49-F238E27FC236}">
                    <a16:creationId xmlns:a16="http://schemas.microsoft.com/office/drawing/2014/main" id="{76CC5285-A317-418A-8878-E47103325D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Arrow Connector 333">
                <a:extLst>
                  <a:ext uri="{FF2B5EF4-FFF2-40B4-BE49-F238E27FC236}">
                    <a16:creationId xmlns:a16="http://schemas.microsoft.com/office/drawing/2014/main" id="{F8816652-E7DB-47A4-98AF-362FDC567E6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Arrow Connector 334">
                <a:extLst>
                  <a:ext uri="{FF2B5EF4-FFF2-40B4-BE49-F238E27FC236}">
                    <a16:creationId xmlns:a16="http://schemas.microsoft.com/office/drawing/2014/main" id="{2DA3A406-C499-4A61-8F40-37B8F0FA2F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38575"/>
                <a:ext cx="343696" cy="547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Arrow Connector 335">
                <a:extLst>
                  <a:ext uri="{FF2B5EF4-FFF2-40B4-BE49-F238E27FC236}">
                    <a16:creationId xmlns:a16="http://schemas.microsoft.com/office/drawing/2014/main" id="{936B01F2-6433-4FFF-9B9D-8CA9261FB74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15088" y="3876675"/>
                <a:ext cx="764381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Arrow Connector 336">
                <a:extLst>
                  <a:ext uri="{FF2B5EF4-FFF2-40B4-BE49-F238E27FC236}">
                    <a16:creationId xmlns:a16="http://schemas.microsoft.com/office/drawing/2014/main" id="{B8BDF396-CF3E-4F7B-8850-11F2699155D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652462" cy="1643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Arrow Connector 337">
                <a:extLst>
                  <a:ext uri="{FF2B5EF4-FFF2-40B4-BE49-F238E27FC236}">
                    <a16:creationId xmlns:a16="http://schemas.microsoft.com/office/drawing/2014/main" id="{852CBA2E-32C3-4B1F-AFB0-3AB58E31A7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46875" y="3829050"/>
                <a:ext cx="932659" cy="2881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Arrow Connector 338">
                <a:extLst>
                  <a:ext uri="{FF2B5EF4-FFF2-40B4-BE49-F238E27FC236}">
                    <a16:creationId xmlns:a16="http://schemas.microsoft.com/office/drawing/2014/main" id="{BB957562-03B3-49D1-AB03-74B9F49287F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242175" y="4070350"/>
                <a:ext cx="437359" cy="4683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Arrow Connector 339">
                <a:extLst>
                  <a:ext uri="{FF2B5EF4-FFF2-40B4-BE49-F238E27FC236}">
                    <a16:creationId xmlns:a16="http://schemas.microsoft.com/office/drawing/2014/main" id="{C92AA12F-D381-4BCE-9B2A-803B7E1BD9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80203" y="3036095"/>
                <a:ext cx="374647" cy="500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Arrow Connector 340">
                <a:extLst>
                  <a:ext uri="{FF2B5EF4-FFF2-40B4-BE49-F238E27FC236}">
                    <a16:creationId xmlns:a16="http://schemas.microsoft.com/office/drawing/2014/main" id="{E684A44D-9350-4704-BF2C-00F34C328C8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2978945"/>
                <a:ext cx="136528" cy="5548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Arrow Connector 341">
                <a:extLst>
                  <a:ext uri="{FF2B5EF4-FFF2-40B4-BE49-F238E27FC236}">
                    <a16:creationId xmlns:a16="http://schemas.microsoft.com/office/drawing/2014/main" id="{38C3904B-7291-4EF7-871A-B66C0A26CC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7028" y="3036095"/>
                <a:ext cx="171447" cy="4310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Arrow Connector 342">
                <a:extLst>
                  <a:ext uri="{FF2B5EF4-FFF2-40B4-BE49-F238E27FC236}">
                    <a16:creationId xmlns:a16="http://schemas.microsoft.com/office/drawing/2014/main" id="{EEEA1CAB-1187-4388-B2ED-629520B5AC4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48475" y="2975770"/>
                <a:ext cx="85728" cy="491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Arrow Connector 343">
                <a:extLst>
                  <a:ext uri="{FF2B5EF4-FFF2-40B4-BE49-F238E27FC236}">
                    <a16:creationId xmlns:a16="http://schemas.microsoft.com/office/drawing/2014/main" id="{FF05957A-B06E-49B2-B1D8-51A9E3E12E9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34203" y="2975770"/>
                <a:ext cx="130172" cy="5643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Arrow Connector 344">
                <a:extLst>
                  <a:ext uri="{FF2B5EF4-FFF2-40B4-BE49-F238E27FC236}">
                    <a16:creationId xmlns:a16="http://schemas.microsoft.com/office/drawing/2014/main" id="{05D3BB2A-BCFE-4975-A948-F678CD1FA2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18300" y="3302795"/>
                <a:ext cx="530228" cy="2849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Arrow Connector 345">
                <a:extLst>
                  <a:ext uri="{FF2B5EF4-FFF2-40B4-BE49-F238E27FC236}">
                    <a16:creationId xmlns:a16="http://schemas.microsoft.com/office/drawing/2014/main" id="{88EB9272-8217-4520-94BE-D5FFBFAE64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23125" y="3302795"/>
                <a:ext cx="25403" cy="3357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Arrow Connector 346">
                <a:extLst>
                  <a:ext uri="{FF2B5EF4-FFF2-40B4-BE49-F238E27FC236}">
                    <a16:creationId xmlns:a16="http://schemas.microsoft.com/office/drawing/2014/main" id="{D39FDC95-6E90-40D0-9727-AE55C704133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58025" y="3302795"/>
                <a:ext cx="190503" cy="2373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Arrow Connector 347">
                <a:extLst>
                  <a:ext uri="{FF2B5EF4-FFF2-40B4-BE49-F238E27FC236}">
                    <a16:creationId xmlns:a16="http://schemas.microsoft.com/office/drawing/2014/main" id="{30F6AD2E-8C3A-407A-87F7-6858DC26231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71447" cy="52387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Arrow Connector 348">
                <a:extLst>
                  <a:ext uri="{FF2B5EF4-FFF2-40B4-BE49-F238E27FC236}">
                    <a16:creationId xmlns:a16="http://schemas.microsoft.com/office/drawing/2014/main" id="{246E4BD1-7445-4805-AD48-EF2E53E0084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0369" y="3536158"/>
                <a:ext cx="297659" cy="5333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Arrow Connector 349">
                <a:extLst>
                  <a:ext uri="{FF2B5EF4-FFF2-40B4-BE49-F238E27FC236}">
                    <a16:creationId xmlns:a16="http://schemas.microsoft.com/office/drawing/2014/main" id="{D26A7319-9E20-48B7-962D-8FD1746B07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31819" y="3536158"/>
                <a:ext cx="126209" cy="669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Arrow Connector 350">
                <a:extLst>
                  <a:ext uri="{FF2B5EF4-FFF2-40B4-BE49-F238E27FC236}">
                    <a16:creationId xmlns:a16="http://schemas.microsoft.com/office/drawing/2014/main" id="{1D578F19-F1EC-47F4-A6B7-B9FAC8C6ED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4644" y="3536158"/>
                <a:ext cx="383384" cy="421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Arrow Connector 351">
                <a:extLst>
                  <a:ext uri="{FF2B5EF4-FFF2-40B4-BE49-F238E27FC236}">
                    <a16:creationId xmlns:a16="http://schemas.microsoft.com/office/drawing/2014/main" id="{FFDA149C-974F-4A37-B408-B5CD721BF3A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36556" y="3536158"/>
                <a:ext cx="321472" cy="2881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Arrow Connector 352">
                <a:extLst>
                  <a:ext uri="{FF2B5EF4-FFF2-40B4-BE49-F238E27FC236}">
                    <a16:creationId xmlns:a16="http://schemas.microsoft.com/office/drawing/2014/main" id="{DD8F04CB-66E4-41E5-8AA8-41F9D89566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58028" y="3536158"/>
                <a:ext cx="164303" cy="10001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Arrow Connector 353">
                <a:extLst>
                  <a:ext uri="{FF2B5EF4-FFF2-40B4-BE49-F238E27FC236}">
                    <a16:creationId xmlns:a16="http://schemas.microsoft.com/office/drawing/2014/main" id="{1B358705-2742-4C0B-8DB3-7969D06B746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046119" y="3536158"/>
                <a:ext cx="11909" cy="51434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Arrow Connector 354">
                <a:extLst>
                  <a:ext uri="{FF2B5EF4-FFF2-40B4-BE49-F238E27FC236}">
                    <a16:creationId xmlns:a16="http://schemas.microsoft.com/office/drawing/2014/main" id="{55208A31-CED7-4918-B61B-181E6EB995C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91338" y="3536158"/>
                <a:ext cx="166690" cy="41909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Arrow Connector 355">
                <a:extLst>
                  <a:ext uri="{FF2B5EF4-FFF2-40B4-BE49-F238E27FC236}">
                    <a16:creationId xmlns:a16="http://schemas.microsoft.com/office/drawing/2014/main" id="{C9A7466C-E57B-4AF6-8C4C-E04E31B8DF2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638551"/>
                <a:ext cx="676278" cy="4738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Arrow Connector 356">
                <a:extLst>
                  <a:ext uri="{FF2B5EF4-FFF2-40B4-BE49-F238E27FC236}">
                    <a16:creationId xmlns:a16="http://schemas.microsoft.com/office/drawing/2014/main" id="{4672BE15-F5C6-4CAF-90CF-FD2C93BEE7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2263" y="3638551"/>
                <a:ext cx="547690" cy="314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Arrow Connector 357">
                <a:extLst>
                  <a:ext uri="{FF2B5EF4-FFF2-40B4-BE49-F238E27FC236}">
                    <a16:creationId xmlns:a16="http://schemas.microsoft.com/office/drawing/2014/main" id="{78E28BCF-12DF-4581-9EB3-8BAF9F08230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177088" y="3638551"/>
                <a:ext cx="42865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Arrow Connector 358">
                <a:extLst>
                  <a:ext uri="{FF2B5EF4-FFF2-40B4-BE49-F238E27FC236}">
                    <a16:creationId xmlns:a16="http://schemas.microsoft.com/office/drawing/2014/main" id="{F9429BB0-1E85-4D08-8364-D790B77B9A2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36619" y="3295651"/>
                <a:ext cx="23812" cy="7834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Arrow Connector 359">
                <a:extLst>
                  <a:ext uri="{FF2B5EF4-FFF2-40B4-BE49-F238E27FC236}">
                    <a16:creationId xmlns:a16="http://schemas.microsoft.com/office/drawing/2014/main" id="{012A5E01-BCE2-4148-BD0A-CEB907F3835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58025" y="3426619"/>
                <a:ext cx="552450" cy="1119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Arrow Connector 360">
                <a:extLst>
                  <a:ext uri="{FF2B5EF4-FFF2-40B4-BE49-F238E27FC236}">
                    <a16:creationId xmlns:a16="http://schemas.microsoft.com/office/drawing/2014/main" id="{52EDF244-D983-4FA7-ABAC-E1197D8DD2F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19953" y="3638551"/>
                <a:ext cx="19047" cy="4349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2" name="Straight Arrow Connector 361">
                <a:extLst>
                  <a:ext uri="{FF2B5EF4-FFF2-40B4-BE49-F238E27FC236}">
                    <a16:creationId xmlns:a16="http://schemas.microsoft.com/office/drawing/2014/main" id="{9AC039D1-DCDD-494A-AA38-3160F13265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3" name="Straight Arrow Connector 362">
                <a:extLst>
                  <a:ext uri="{FF2B5EF4-FFF2-40B4-BE49-F238E27FC236}">
                    <a16:creationId xmlns:a16="http://schemas.microsoft.com/office/drawing/2014/main" id="{07EE84B6-820D-4023-A46B-6D49F3CB2F7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4" name="Straight Arrow Connector 363">
                <a:extLst>
                  <a:ext uri="{FF2B5EF4-FFF2-40B4-BE49-F238E27FC236}">
                    <a16:creationId xmlns:a16="http://schemas.microsoft.com/office/drawing/2014/main" id="{5EBFF7A8-DC08-4051-B142-8F45685E25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5" name="Straight Arrow Connector 364">
                <a:extLst>
                  <a:ext uri="{FF2B5EF4-FFF2-40B4-BE49-F238E27FC236}">
                    <a16:creationId xmlns:a16="http://schemas.microsoft.com/office/drawing/2014/main" id="{158D2C75-394C-4867-B663-220BE2EBD7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6" name="Straight Arrow Connector 365">
                <a:extLst>
                  <a:ext uri="{FF2B5EF4-FFF2-40B4-BE49-F238E27FC236}">
                    <a16:creationId xmlns:a16="http://schemas.microsoft.com/office/drawing/2014/main" id="{F13D2E95-A286-43CF-BAAE-B393D4FD8D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7" name="Straight Arrow Connector 366">
                <a:extLst>
                  <a:ext uri="{FF2B5EF4-FFF2-40B4-BE49-F238E27FC236}">
                    <a16:creationId xmlns:a16="http://schemas.microsoft.com/office/drawing/2014/main" id="{4EB5A644-0485-4F76-AA84-88BBA7F4F3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8" name="Straight Arrow Connector 367">
                <a:extLst>
                  <a:ext uri="{FF2B5EF4-FFF2-40B4-BE49-F238E27FC236}">
                    <a16:creationId xmlns:a16="http://schemas.microsoft.com/office/drawing/2014/main" id="{CC17E7E7-AC11-47AF-82F5-F00049F811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9" name="Straight Arrow Connector 368">
                <a:extLst>
                  <a:ext uri="{FF2B5EF4-FFF2-40B4-BE49-F238E27FC236}">
                    <a16:creationId xmlns:a16="http://schemas.microsoft.com/office/drawing/2014/main" id="{BEA5C873-886B-4A69-B90D-90D679CC0F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6097" y="34647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0" name="Straight Arrow Connector 369">
                <a:extLst>
                  <a:ext uri="{FF2B5EF4-FFF2-40B4-BE49-F238E27FC236}">
                    <a16:creationId xmlns:a16="http://schemas.microsoft.com/office/drawing/2014/main" id="{5F739986-CE4E-4C72-B412-41D0BA15B3E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73850" y="3588545"/>
                <a:ext cx="43659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1" name="Straight Arrow Connector 370">
                <a:extLst>
                  <a:ext uri="{FF2B5EF4-FFF2-40B4-BE49-F238E27FC236}">
                    <a16:creationId xmlns:a16="http://schemas.microsoft.com/office/drawing/2014/main" id="{6603B188-3EF3-4A5A-9AB6-364CE5A91B1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841" cy="2436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2" name="Straight Arrow Connector 371">
                <a:extLst>
                  <a:ext uri="{FF2B5EF4-FFF2-40B4-BE49-F238E27FC236}">
                    <a16:creationId xmlns:a16="http://schemas.microsoft.com/office/drawing/2014/main" id="{9058B6EA-66AE-4319-9A70-91C75E76017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502441" cy="531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3" name="Straight Arrow Connector 372">
                <a:extLst>
                  <a:ext uri="{FF2B5EF4-FFF2-40B4-BE49-F238E27FC236}">
                    <a16:creationId xmlns:a16="http://schemas.microsoft.com/office/drawing/2014/main" id="{C02B1E72-F9E2-4064-86F8-39426213823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3540125"/>
                <a:ext cx="340516" cy="484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4" name="Straight Arrow Connector 373">
                <a:extLst>
                  <a:ext uri="{FF2B5EF4-FFF2-40B4-BE49-F238E27FC236}">
                    <a16:creationId xmlns:a16="http://schemas.microsoft.com/office/drawing/2014/main" id="{49C807FF-D9E0-47BC-9CA9-1FB9DD2C9B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94466" cy="1674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5" name="Straight Arrow Connector 374">
                <a:extLst>
                  <a:ext uri="{FF2B5EF4-FFF2-40B4-BE49-F238E27FC236}">
                    <a16:creationId xmlns:a16="http://schemas.microsoft.com/office/drawing/2014/main" id="{687D6F07-3CC4-48D9-A450-961CCE94E3A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6800" y="3362325"/>
                <a:ext cx="570709" cy="2262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6" name="Straight Arrow Connector 375">
                <a:extLst>
                  <a:ext uri="{FF2B5EF4-FFF2-40B4-BE49-F238E27FC236}">
                    <a16:creationId xmlns:a16="http://schemas.microsoft.com/office/drawing/2014/main" id="{10CD89D8-6A23-40F1-AE09-7B1AB0DF0AD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17509" y="2978150"/>
                <a:ext cx="473866" cy="610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7" name="Straight Arrow Connector 376">
                <a:extLst>
                  <a:ext uri="{FF2B5EF4-FFF2-40B4-BE49-F238E27FC236}">
                    <a16:creationId xmlns:a16="http://schemas.microsoft.com/office/drawing/2014/main" id="{1CB1AD4A-7886-4E19-83E3-1C77446B669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37325" y="3344862"/>
                <a:ext cx="180184" cy="24368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8" name="Straight Arrow Connector 377">
                <a:extLst>
                  <a:ext uri="{FF2B5EF4-FFF2-40B4-BE49-F238E27FC236}">
                    <a16:creationId xmlns:a16="http://schemas.microsoft.com/office/drawing/2014/main" id="{F2B4583A-FF66-4DD2-AE5F-68C68FDCDD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0291" y="2945607"/>
                <a:ext cx="581022" cy="6500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9" name="Straight Arrow Connector 378">
                <a:extLst>
                  <a:ext uri="{FF2B5EF4-FFF2-40B4-BE49-F238E27FC236}">
                    <a16:creationId xmlns:a16="http://schemas.microsoft.com/office/drawing/2014/main" id="{0C96DD6F-2606-4D2B-A17E-97D5E5C7FB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54944"/>
                <a:ext cx="535779" cy="4714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0" name="Straight Arrow Connector 379">
                <a:extLst>
                  <a:ext uri="{FF2B5EF4-FFF2-40B4-BE49-F238E27FC236}">
                    <a16:creationId xmlns:a16="http://schemas.microsoft.com/office/drawing/2014/main" id="{59984625-8A60-4B45-B0C3-95394FBF643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95310" cy="1404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1" name="Straight Arrow Connector 380">
                <a:extLst>
                  <a:ext uri="{FF2B5EF4-FFF2-40B4-BE49-F238E27FC236}">
                    <a16:creationId xmlns:a16="http://schemas.microsoft.com/office/drawing/2014/main" id="{A5738B8D-EF26-4533-8E1C-49CE312BF9D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83404" cy="3905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2" name="Straight Arrow Connector 381">
                <a:extLst>
                  <a:ext uri="{FF2B5EF4-FFF2-40B4-BE49-F238E27FC236}">
                    <a16:creationId xmlns:a16="http://schemas.microsoft.com/office/drawing/2014/main" id="{CD35910A-FD7F-45AF-900F-BFF30E12D78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261935" cy="2976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3" name="Straight Arrow Connector 382">
                <a:extLst>
                  <a:ext uri="{FF2B5EF4-FFF2-40B4-BE49-F238E27FC236}">
                    <a16:creationId xmlns:a16="http://schemas.microsoft.com/office/drawing/2014/main" id="{903AADFC-92B8-4D2B-8CB7-FE835C43399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397666" cy="5476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4" name="Straight Arrow Connector 383">
                <a:extLst>
                  <a:ext uri="{FF2B5EF4-FFF2-40B4-BE49-F238E27FC236}">
                    <a16:creationId xmlns:a16="http://schemas.microsoft.com/office/drawing/2014/main" id="{F65162FC-CC60-4259-9B43-1648B27FCB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81715" y="1926432"/>
                <a:ext cx="52385" cy="52625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5" name="Straight Arrow Connector 384">
                <a:extLst>
                  <a:ext uri="{FF2B5EF4-FFF2-40B4-BE49-F238E27FC236}">
                    <a16:creationId xmlns:a16="http://schemas.microsoft.com/office/drawing/2014/main" id="{CEC4353A-3F22-440A-9023-DC2915F355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07881" y="1926432"/>
                <a:ext cx="173834" cy="397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6" name="Straight Arrow Connector 385">
                <a:extLst>
                  <a:ext uri="{FF2B5EF4-FFF2-40B4-BE49-F238E27FC236}">
                    <a16:creationId xmlns:a16="http://schemas.microsoft.com/office/drawing/2014/main" id="{AD7573FA-48D0-4B71-BC2B-7F98EB6FEBA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631656" y="1926432"/>
                <a:ext cx="450059" cy="442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7" name="Straight Arrow Connector 386">
                <a:extLst>
                  <a:ext uri="{FF2B5EF4-FFF2-40B4-BE49-F238E27FC236}">
                    <a16:creationId xmlns:a16="http://schemas.microsoft.com/office/drawing/2014/main" id="{D393B97F-53AA-441D-836E-92F366F0364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943603" y="1616869"/>
                <a:ext cx="138110" cy="30956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8" name="Straight Arrow Connector 387">
                <a:extLst>
                  <a:ext uri="{FF2B5EF4-FFF2-40B4-BE49-F238E27FC236}">
                    <a16:creationId xmlns:a16="http://schemas.microsoft.com/office/drawing/2014/main" id="{B291CBAB-6033-4435-B813-27A180B2DC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28725"/>
                <a:ext cx="511966" cy="3881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9" name="Straight Arrow Connector 388">
                <a:extLst>
                  <a:ext uri="{FF2B5EF4-FFF2-40B4-BE49-F238E27FC236}">
                    <a16:creationId xmlns:a16="http://schemas.microsoft.com/office/drawing/2014/main" id="{1B42870B-9DA2-44E6-BD4E-7B17B2EF362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390650"/>
                <a:ext cx="407191" cy="2262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0" name="Straight Arrow Connector 389">
                <a:extLst>
                  <a:ext uri="{FF2B5EF4-FFF2-40B4-BE49-F238E27FC236}">
                    <a16:creationId xmlns:a16="http://schemas.microsoft.com/office/drawing/2014/main" id="{EDF9CFE4-6817-4348-AE09-E4A140DB67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245394"/>
                <a:ext cx="195260" cy="3714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1" name="Straight Arrow Connector 390">
                <a:extLst>
                  <a:ext uri="{FF2B5EF4-FFF2-40B4-BE49-F238E27FC236}">
                    <a16:creationId xmlns:a16="http://schemas.microsoft.com/office/drawing/2014/main" id="{C8A5CEED-91C2-41FB-93C8-E0591291049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43603" y="1440656"/>
                <a:ext cx="178591" cy="1762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2" name="Straight Arrow Connector 391">
                <a:extLst>
                  <a:ext uri="{FF2B5EF4-FFF2-40B4-BE49-F238E27FC236}">
                    <a16:creationId xmlns:a16="http://schemas.microsoft.com/office/drawing/2014/main" id="{B5C0DD1F-E7A0-4ECF-9485-6A89B7082C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114297" cy="9524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3" name="Straight Arrow Connector 392">
                <a:extLst>
                  <a:ext uri="{FF2B5EF4-FFF2-40B4-BE49-F238E27FC236}">
                    <a16:creationId xmlns:a16="http://schemas.microsoft.com/office/drawing/2014/main" id="{AD05705E-10FF-4511-9ED4-1C6D5AFA71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41244" y="1243013"/>
                <a:ext cx="207172" cy="1476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4" name="Straight Arrow Connector 393">
                <a:extLst>
                  <a:ext uri="{FF2B5EF4-FFF2-40B4-BE49-F238E27FC236}">
                    <a16:creationId xmlns:a16="http://schemas.microsoft.com/office/drawing/2014/main" id="{89D0C6B5-1BAB-48DF-9970-6B6CD8D7E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926306"/>
                <a:ext cx="180972" cy="4643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5" name="Straight Arrow Connector 394">
                <a:extLst>
                  <a:ext uri="{FF2B5EF4-FFF2-40B4-BE49-F238E27FC236}">
                    <a16:creationId xmlns:a16="http://schemas.microsoft.com/office/drawing/2014/main" id="{184DB888-E3F5-461E-A435-54817C1A87D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1731" y="1102519"/>
                <a:ext cx="116685" cy="2881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6" name="Straight Arrow Connector 395">
                <a:extLst>
                  <a:ext uri="{FF2B5EF4-FFF2-40B4-BE49-F238E27FC236}">
                    <a16:creationId xmlns:a16="http://schemas.microsoft.com/office/drawing/2014/main" id="{8628756A-3E46-4F14-98D8-56819387A15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45981" y="1390651"/>
                <a:ext cx="402435" cy="2309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7" name="Straight Arrow Connector 396">
                <a:extLst>
                  <a:ext uri="{FF2B5EF4-FFF2-40B4-BE49-F238E27FC236}">
                    <a16:creationId xmlns:a16="http://schemas.microsoft.com/office/drawing/2014/main" id="{8AF0C812-DAFB-4EA9-8A85-59B0DAB82C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348416" y="1390651"/>
                <a:ext cx="271459" cy="619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8" name="Straight Arrow Connector 397">
                <a:extLst>
                  <a:ext uri="{FF2B5EF4-FFF2-40B4-BE49-F238E27FC236}">
                    <a16:creationId xmlns:a16="http://schemas.microsoft.com/office/drawing/2014/main" id="{D789A742-E1D7-47AF-952B-11F92EBE1BF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107281"/>
                <a:ext cx="392903" cy="28337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9" name="Straight Arrow Connector 398">
                <a:extLst>
                  <a:ext uri="{FF2B5EF4-FFF2-40B4-BE49-F238E27FC236}">
                    <a16:creationId xmlns:a16="http://schemas.microsoft.com/office/drawing/2014/main" id="{30B0F8B7-7FA3-4024-A632-0F917DF369D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348416" y="1235869"/>
                <a:ext cx="104772" cy="1547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0" name="Straight Arrow Connector 399">
                <a:extLst>
                  <a:ext uri="{FF2B5EF4-FFF2-40B4-BE49-F238E27FC236}">
                    <a16:creationId xmlns:a16="http://schemas.microsoft.com/office/drawing/2014/main" id="{E02ACCB4-2C0B-4EFE-80DE-7421DADD11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19875" y="1152526"/>
                <a:ext cx="597696" cy="2952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1" name="Straight Arrow Connector 400">
                <a:extLst>
                  <a:ext uri="{FF2B5EF4-FFF2-40B4-BE49-F238E27FC236}">
                    <a16:creationId xmlns:a16="http://schemas.microsoft.com/office/drawing/2014/main" id="{AFE376B1-B24A-4AF5-BD3E-2DA14A19E1A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37325" y="671513"/>
                <a:ext cx="506416" cy="2524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2" name="Straight Arrow Connector 401">
                <a:extLst>
                  <a:ext uri="{FF2B5EF4-FFF2-40B4-BE49-F238E27FC236}">
                    <a16:creationId xmlns:a16="http://schemas.microsoft.com/office/drawing/2014/main" id="{6D2F03AC-FA0C-477C-A6F8-46F26A83CFF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8875" y="469107"/>
                <a:ext cx="538166" cy="6516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3" name="Straight Arrow Connector 402">
                <a:extLst>
                  <a:ext uri="{FF2B5EF4-FFF2-40B4-BE49-F238E27FC236}">
                    <a16:creationId xmlns:a16="http://schemas.microsoft.com/office/drawing/2014/main" id="{CA69179B-5A7F-4791-B329-C020CE62CD1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138863" y="390525"/>
                <a:ext cx="97633" cy="70485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4" name="Straight Arrow Connector 403">
                <a:extLst>
                  <a:ext uri="{FF2B5EF4-FFF2-40B4-BE49-F238E27FC236}">
                    <a16:creationId xmlns:a16="http://schemas.microsoft.com/office/drawing/2014/main" id="{4107D937-A08A-44F3-B7CD-3C830F2AAA8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5475" y="1485901"/>
                <a:ext cx="754859" cy="414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Straight Arrow Connector 404">
                <a:extLst>
                  <a:ext uri="{FF2B5EF4-FFF2-40B4-BE49-F238E27FC236}">
                    <a16:creationId xmlns:a16="http://schemas.microsoft.com/office/drawing/2014/main" id="{D86C2072-BEE0-41E7-84C0-DC9652322B8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938838" y="1485901"/>
                <a:ext cx="521496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Straight Arrow Connector 405">
                <a:extLst>
                  <a:ext uri="{FF2B5EF4-FFF2-40B4-BE49-F238E27FC236}">
                    <a16:creationId xmlns:a16="http://schemas.microsoft.com/office/drawing/2014/main" id="{A0D7A62C-8FA2-4094-9CE5-59E196F877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097756"/>
                <a:ext cx="226221" cy="3881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7" name="Straight Arrow Connector 406">
                <a:extLst>
                  <a:ext uri="{FF2B5EF4-FFF2-40B4-BE49-F238E27FC236}">
                    <a16:creationId xmlns:a16="http://schemas.microsoft.com/office/drawing/2014/main" id="{E9B079E7-6E01-46E6-9D03-028863741DC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60334" y="923925"/>
                <a:ext cx="69054" cy="56197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8" name="Straight Arrow Connector 407">
                <a:extLst>
                  <a:ext uri="{FF2B5EF4-FFF2-40B4-BE49-F238E27FC236}">
                    <a16:creationId xmlns:a16="http://schemas.microsoft.com/office/drawing/2014/main" id="{2E4756F6-03EB-4FDC-B33C-AC1CE5B5EB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88769" y="1528763"/>
                <a:ext cx="700087" cy="4048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9" name="Straight Arrow Connector 408">
                <a:extLst>
                  <a:ext uri="{FF2B5EF4-FFF2-40B4-BE49-F238E27FC236}">
                    <a16:creationId xmlns:a16="http://schemas.microsoft.com/office/drawing/2014/main" id="{05689662-F44F-41AA-B6F4-FD091EC5B5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490535" cy="166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0" name="Straight Arrow Connector 409">
                <a:extLst>
                  <a:ext uri="{FF2B5EF4-FFF2-40B4-BE49-F238E27FC236}">
                    <a16:creationId xmlns:a16="http://schemas.microsoft.com/office/drawing/2014/main" id="{082F20E0-A612-4C2F-B8F2-CE56F194028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926306"/>
                <a:ext cx="404810" cy="509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1" name="Straight Arrow Connector 410">
                <a:extLst>
                  <a:ext uri="{FF2B5EF4-FFF2-40B4-BE49-F238E27FC236}">
                    <a16:creationId xmlns:a16="http://schemas.microsoft.com/office/drawing/2014/main" id="{81B701E0-3AC0-435B-A044-CE906E9D000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107281"/>
                <a:ext cx="107153" cy="3286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2" name="Straight Arrow Connector 411">
                <a:extLst>
                  <a:ext uri="{FF2B5EF4-FFF2-40B4-BE49-F238E27FC236}">
                    <a16:creationId xmlns:a16="http://schemas.microsoft.com/office/drawing/2014/main" id="{61CB8677-9B21-4AD5-B799-7AAA4F72706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247775"/>
                <a:ext cx="16666" cy="1881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3" name="Straight Arrow Connector 412">
                <a:extLst>
                  <a:ext uri="{FF2B5EF4-FFF2-40B4-BE49-F238E27FC236}">
                    <a16:creationId xmlns:a16="http://schemas.microsoft.com/office/drawing/2014/main" id="{CBA74F3B-8110-497A-B1FE-3EE2FEF01C7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29288" y="1435894"/>
                <a:ext cx="39529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4" name="Straight Arrow Connector 413">
                <a:extLst>
                  <a:ext uri="{FF2B5EF4-FFF2-40B4-BE49-F238E27FC236}">
                    <a16:creationId xmlns:a16="http://schemas.microsoft.com/office/drawing/2014/main" id="{2B1D5458-D61C-4786-BDAE-6482C8B67E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4578" y="1435894"/>
                <a:ext cx="330991" cy="45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5" name="Straight Arrow Connector 414">
                <a:extLst>
                  <a:ext uri="{FF2B5EF4-FFF2-40B4-BE49-F238E27FC236}">
                    <a16:creationId xmlns:a16="http://schemas.microsoft.com/office/drawing/2014/main" id="{639567E1-6292-4B58-8B2B-A084DF4780D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124578" y="1388269"/>
                <a:ext cx="221453" cy="476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6" name="Straight Arrow Connector 415">
                <a:extLst>
                  <a:ext uri="{FF2B5EF4-FFF2-40B4-BE49-F238E27FC236}">
                    <a16:creationId xmlns:a16="http://schemas.microsoft.com/office/drawing/2014/main" id="{7C2A4D28-D265-49A2-9ABC-59624F04CC4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7" name="Straight Arrow Connector 416">
                <a:extLst>
                  <a:ext uri="{FF2B5EF4-FFF2-40B4-BE49-F238E27FC236}">
                    <a16:creationId xmlns:a16="http://schemas.microsoft.com/office/drawing/2014/main" id="{80539699-C2BF-4D55-B432-EDF74FA3CC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8" name="Straight Arrow Connector 417">
                <a:extLst>
                  <a:ext uri="{FF2B5EF4-FFF2-40B4-BE49-F238E27FC236}">
                    <a16:creationId xmlns:a16="http://schemas.microsoft.com/office/drawing/2014/main" id="{35F59EB3-6BC1-451E-8384-E822BFD73B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9" name="Straight Arrow Connector 418">
                <a:extLst>
                  <a:ext uri="{FF2B5EF4-FFF2-40B4-BE49-F238E27FC236}">
                    <a16:creationId xmlns:a16="http://schemas.microsoft.com/office/drawing/2014/main" id="{BC405DB3-C534-4523-8142-C313C44954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0" name="Straight Arrow Connector 419">
                <a:extLst>
                  <a:ext uri="{FF2B5EF4-FFF2-40B4-BE49-F238E27FC236}">
                    <a16:creationId xmlns:a16="http://schemas.microsoft.com/office/drawing/2014/main" id="{9DB12371-1551-401E-BAC6-F27BF94F3E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1" name="Straight Arrow Connector 420">
                <a:extLst>
                  <a:ext uri="{FF2B5EF4-FFF2-40B4-BE49-F238E27FC236}">
                    <a16:creationId xmlns:a16="http://schemas.microsoft.com/office/drawing/2014/main" id="{4D25515A-E852-4A19-958F-1285D909597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2" name="Straight Arrow Connector 421">
                <a:extLst>
                  <a:ext uri="{FF2B5EF4-FFF2-40B4-BE49-F238E27FC236}">
                    <a16:creationId xmlns:a16="http://schemas.microsoft.com/office/drawing/2014/main" id="{446A8704-B7CC-4A88-AE9C-F47EACC567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3" name="Straight Arrow Connector 422">
                <a:extLst>
                  <a:ext uri="{FF2B5EF4-FFF2-40B4-BE49-F238E27FC236}">
                    <a16:creationId xmlns:a16="http://schemas.microsoft.com/office/drawing/2014/main" id="{68CD46FB-70CA-4A2B-BF6F-EA46CA674B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7497" y="1450182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4" name="Straight Arrow Connector 423">
                <a:extLst>
                  <a:ext uri="{FF2B5EF4-FFF2-40B4-BE49-F238E27FC236}">
                    <a16:creationId xmlns:a16="http://schemas.microsoft.com/office/drawing/2014/main" id="{DC7F0A9A-91A4-4057-9C81-D8E9F28DF9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453191" y="1106091"/>
                <a:ext cx="286937" cy="12501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5" name="Straight Arrow Connector 424">
                <a:extLst>
                  <a:ext uri="{FF2B5EF4-FFF2-40B4-BE49-F238E27FC236}">
                    <a16:creationId xmlns:a16="http://schemas.microsoft.com/office/drawing/2014/main" id="{84B092BC-C946-45AF-A6A4-5AEE9E22FA5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55481" y="1231107"/>
                <a:ext cx="697710" cy="1095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6" name="Straight Arrow Connector 425">
                <a:extLst>
                  <a:ext uri="{FF2B5EF4-FFF2-40B4-BE49-F238E27FC236}">
                    <a16:creationId xmlns:a16="http://schemas.microsoft.com/office/drawing/2014/main" id="{441D8C72-16E1-4472-97FC-6136FA670E5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4113" y="1102519"/>
                <a:ext cx="219078" cy="1285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7" name="Straight Arrow Connector 426">
                <a:extLst>
                  <a:ext uri="{FF2B5EF4-FFF2-40B4-BE49-F238E27FC236}">
                    <a16:creationId xmlns:a16="http://schemas.microsoft.com/office/drawing/2014/main" id="{AD4995CE-624A-4A76-9CD0-7508798A78B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9522" cy="2500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8" name="Straight Arrow Connector 427">
                <a:extLst>
                  <a:ext uri="{FF2B5EF4-FFF2-40B4-BE49-F238E27FC236}">
                    <a16:creationId xmlns:a16="http://schemas.microsoft.com/office/drawing/2014/main" id="{1CFF8966-3BC0-4A9D-92D8-A3D076DA59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53191" y="1231107"/>
                <a:ext cx="159540" cy="2190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9" name="Straight Arrow Connector 428">
                <a:extLst>
                  <a:ext uri="{FF2B5EF4-FFF2-40B4-BE49-F238E27FC236}">
                    <a16:creationId xmlns:a16="http://schemas.microsoft.com/office/drawing/2014/main" id="{BAEA7BBD-FB0C-44BB-BFA4-F41EDE527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94724" y="2762252"/>
                <a:ext cx="396476" cy="47942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0" name="Straight Arrow Connector 429">
                <a:extLst>
                  <a:ext uri="{FF2B5EF4-FFF2-40B4-BE49-F238E27FC236}">
                    <a16:creationId xmlns:a16="http://schemas.microsoft.com/office/drawing/2014/main" id="{5148BB75-8AB7-4994-B2EE-2BB55DE6483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075364" y="1102519"/>
                <a:ext cx="158752" cy="832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1" name="Straight Arrow Connector 430">
                <a:extLst>
                  <a:ext uri="{FF2B5EF4-FFF2-40B4-BE49-F238E27FC236}">
                    <a16:creationId xmlns:a16="http://schemas.microsoft.com/office/drawing/2014/main" id="{D84DF72C-CF10-4901-AF05-3B0B7843A9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235700" y="1098550"/>
                <a:ext cx="505622" cy="1111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2" name="Straight Arrow Connector 431">
                <a:extLst>
                  <a:ext uri="{FF2B5EF4-FFF2-40B4-BE49-F238E27FC236}">
                    <a16:creationId xmlns:a16="http://schemas.microsoft.com/office/drawing/2014/main" id="{6FD214EB-47FB-4E01-B99D-B066BD245F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623844" y="1109664"/>
                <a:ext cx="117478" cy="33813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3" name="Straight Arrow Connector 432">
                <a:extLst>
                  <a:ext uri="{FF2B5EF4-FFF2-40B4-BE49-F238E27FC236}">
                    <a16:creationId xmlns:a16="http://schemas.microsoft.com/office/drawing/2014/main" id="{95C6D652-FE1F-4475-AAF3-486CB01097D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32525" y="923926"/>
                <a:ext cx="299247" cy="19367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4" name="Straight Arrow Connector 433">
                <a:extLst>
                  <a:ext uri="{FF2B5EF4-FFF2-40B4-BE49-F238E27FC236}">
                    <a16:creationId xmlns:a16="http://schemas.microsoft.com/office/drawing/2014/main" id="{8C5C87F2-AD52-4462-9F0D-2CB42D2C18C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5" name="Straight Arrow Connector 434">
                <a:extLst>
                  <a:ext uri="{FF2B5EF4-FFF2-40B4-BE49-F238E27FC236}">
                    <a16:creationId xmlns:a16="http://schemas.microsoft.com/office/drawing/2014/main" id="{52426F79-D2BB-4230-99E4-25A34424C3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6" name="Straight Arrow Connector 435">
                <a:extLst>
                  <a:ext uri="{FF2B5EF4-FFF2-40B4-BE49-F238E27FC236}">
                    <a16:creationId xmlns:a16="http://schemas.microsoft.com/office/drawing/2014/main" id="{80036F52-7936-42D1-A27D-8439BE78B06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104773" cy="2381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7" name="Straight Arrow Connector 436">
                <a:extLst>
                  <a:ext uri="{FF2B5EF4-FFF2-40B4-BE49-F238E27FC236}">
                    <a16:creationId xmlns:a16="http://schemas.microsoft.com/office/drawing/2014/main" id="{26148AC1-0254-471A-9F9F-EACCF0F335B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31672" y="1521620"/>
                <a:ext cx="352422" cy="40719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8" name="Straight Arrow Connector 437">
                <a:extLst>
                  <a:ext uri="{FF2B5EF4-FFF2-40B4-BE49-F238E27FC236}">
                    <a16:creationId xmlns:a16="http://schemas.microsoft.com/office/drawing/2014/main" id="{A70F5B9C-5327-4E8C-A0AB-3E56605474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104900"/>
                <a:ext cx="500059" cy="41672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9" name="Straight Arrow Connector 438">
                <a:extLst>
                  <a:ext uri="{FF2B5EF4-FFF2-40B4-BE49-F238E27FC236}">
                    <a16:creationId xmlns:a16="http://schemas.microsoft.com/office/drawing/2014/main" id="{A4B2EED7-EFBF-4123-BB81-7F8532E60DF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245394"/>
                <a:ext cx="407191" cy="27622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0" name="Straight Arrow Connector 439">
                <a:extLst>
                  <a:ext uri="{FF2B5EF4-FFF2-40B4-BE49-F238E27FC236}">
                    <a16:creationId xmlns:a16="http://schemas.microsoft.com/office/drawing/2014/main" id="{864D845F-9CCA-41B5-9180-17EB23730E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31672" y="1335881"/>
                <a:ext cx="21428" cy="18573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1" name="Straight Arrow Connector 440">
                <a:extLst>
                  <a:ext uri="{FF2B5EF4-FFF2-40B4-BE49-F238E27FC236}">
                    <a16:creationId xmlns:a16="http://schemas.microsoft.com/office/drawing/2014/main" id="{BE06A6C0-46A0-48D7-94F6-D020E7D0451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391150" y="1521620"/>
                <a:ext cx="340522" cy="714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2" name="Straight Arrow Connector 441">
                <a:extLst>
                  <a:ext uri="{FF2B5EF4-FFF2-40B4-BE49-F238E27FC236}">
                    <a16:creationId xmlns:a16="http://schemas.microsoft.com/office/drawing/2014/main" id="{D82B9D95-7D86-45DC-8F71-88C1435D6FF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192877" cy="2833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3" name="Straight Arrow Connector 442">
                <a:extLst>
                  <a:ext uri="{FF2B5EF4-FFF2-40B4-BE49-F238E27FC236}">
                    <a16:creationId xmlns:a16="http://schemas.microsoft.com/office/drawing/2014/main" id="{63FA98C0-F933-448B-AE40-1AE53BC180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707227" cy="1500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4" name="Straight Arrow Connector 443">
                <a:extLst>
                  <a:ext uri="{FF2B5EF4-FFF2-40B4-BE49-F238E27FC236}">
                    <a16:creationId xmlns:a16="http://schemas.microsoft.com/office/drawing/2014/main" id="{BBB590A9-A611-49C2-8D8E-2087676FC26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988215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5" name="Straight Arrow Connector 444">
                <a:extLst>
                  <a:ext uri="{FF2B5EF4-FFF2-40B4-BE49-F238E27FC236}">
                    <a16:creationId xmlns:a16="http://schemas.microsoft.com/office/drawing/2014/main" id="{6EC30A02-E5AF-4721-9B54-28E694E8568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231106"/>
                <a:ext cx="697702" cy="10239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Straight Arrow Connector 445">
                <a:extLst>
                  <a:ext uri="{FF2B5EF4-FFF2-40B4-BE49-F238E27FC236}">
                    <a16:creationId xmlns:a16="http://schemas.microsoft.com/office/drawing/2014/main" id="{9EDB9F04-1E2B-40A6-A1CA-003D4CEAD4B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592927" cy="547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7" name="Straight Arrow Connector 446">
                <a:extLst>
                  <a:ext uri="{FF2B5EF4-FFF2-40B4-BE49-F238E27FC236}">
                    <a16:creationId xmlns:a16="http://schemas.microsoft.com/office/drawing/2014/main" id="{3671C144-A147-4844-A3E7-C1A64B3E97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53104" y="1333501"/>
                <a:ext cx="369090" cy="1000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8" name="Straight Arrow Connector 447">
                <a:extLst>
                  <a:ext uri="{FF2B5EF4-FFF2-40B4-BE49-F238E27FC236}">
                    <a16:creationId xmlns:a16="http://schemas.microsoft.com/office/drawing/2014/main" id="{E564788F-55CB-4A17-AF1B-C3F3AA1FE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53104" y="1109663"/>
                <a:ext cx="478627" cy="223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9" name="Straight Arrow Connector 448">
                <a:extLst>
                  <a:ext uri="{FF2B5EF4-FFF2-40B4-BE49-F238E27FC236}">
                    <a16:creationId xmlns:a16="http://schemas.microsoft.com/office/drawing/2014/main" id="{1EB002D5-2C62-4428-8693-6877ED13600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6" y="1893094"/>
                <a:ext cx="376235" cy="3333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0" name="Straight Arrow Connector 449">
                <a:extLst>
                  <a:ext uri="{FF2B5EF4-FFF2-40B4-BE49-F238E27FC236}">
                    <a16:creationId xmlns:a16="http://schemas.microsoft.com/office/drawing/2014/main" id="{B384EFA9-D002-44CE-A724-DE29845DEF2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621631"/>
                <a:ext cx="240504" cy="2714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1" name="Straight Arrow Connector 450">
                <a:extLst>
                  <a:ext uri="{FF2B5EF4-FFF2-40B4-BE49-F238E27FC236}">
                    <a16:creationId xmlns:a16="http://schemas.microsoft.com/office/drawing/2014/main" id="{FD9D1C7C-81DD-4E00-9BD2-797074CA69E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03097" y="1893094"/>
                <a:ext cx="404809" cy="10525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2" name="Straight Arrow Connector 451">
                <a:extLst>
                  <a:ext uri="{FF2B5EF4-FFF2-40B4-BE49-F238E27FC236}">
                    <a16:creationId xmlns:a16="http://schemas.microsoft.com/office/drawing/2014/main" id="{5E846027-410C-4EA2-8B94-E53B6420984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703096" y="1526381"/>
                <a:ext cx="28573" cy="3667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3" name="Straight Arrow Connector 452">
                <a:extLst>
                  <a:ext uri="{FF2B5EF4-FFF2-40B4-BE49-F238E27FC236}">
                    <a16:creationId xmlns:a16="http://schemas.microsoft.com/office/drawing/2014/main" id="{2FADFFE5-2990-4FBE-B736-F768770AF6A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2588" y="1893094"/>
                <a:ext cx="240508" cy="1976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4" name="Straight Arrow Connector 453">
                <a:extLst>
                  <a:ext uri="{FF2B5EF4-FFF2-40B4-BE49-F238E27FC236}">
                    <a16:creationId xmlns:a16="http://schemas.microsoft.com/office/drawing/2014/main" id="{66789289-B9EF-41F4-82AF-D5556804891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086350" y="1893094"/>
                <a:ext cx="616746" cy="280987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5" name="Straight Arrow Connector 454">
                <a:extLst>
                  <a:ext uri="{FF2B5EF4-FFF2-40B4-BE49-F238E27FC236}">
                    <a16:creationId xmlns:a16="http://schemas.microsoft.com/office/drawing/2014/main" id="{6ECCDE9C-B799-4372-BAF2-1F14EA2FB4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17294" y="1640681"/>
                <a:ext cx="685802" cy="2524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6" name="Straight Arrow Connector 455">
                <a:extLst>
                  <a:ext uri="{FF2B5EF4-FFF2-40B4-BE49-F238E27FC236}">
                    <a16:creationId xmlns:a16="http://schemas.microsoft.com/office/drawing/2014/main" id="{52981980-A5DC-4AFB-9828-A5EBE1F325F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76825" y="1307306"/>
                <a:ext cx="626271" cy="58578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7" name="Straight Arrow Connector 456">
                <a:extLst>
                  <a:ext uri="{FF2B5EF4-FFF2-40B4-BE49-F238E27FC236}">
                    <a16:creationId xmlns:a16="http://schemas.microsoft.com/office/drawing/2014/main" id="{3BEF4C76-05A4-4B9F-A540-3C94A74077A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47800"/>
                <a:ext cx="38098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8" name="Straight Arrow Connector 457">
                <a:extLst>
                  <a:ext uri="{FF2B5EF4-FFF2-40B4-BE49-F238E27FC236}">
                    <a16:creationId xmlns:a16="http://schemas.microsoft.com/office/drawing/2014/main" id="{F8522ACF-5FCD-4418-BCAE-4EEB8255C8A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388269"/>
                <a:ext cx="266698" cy="53816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9" name="Straight Arrow Connector 458">
                <a:extLst>
                  <a:ext uri="{FF2B5EF4-FFF2-40B4-BE49-F238E27FC236}">
                    <a16:creationId xmlns:a16="http://schemas.microsoft.com/office/drawing/2014/main" id="{DF5532F5-2A46-446E-8B92-C7A3F86CFDA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081715" y="1481138"/>
                <a:ext cx="378616" cy="44529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0" name="Straight Arrow Connector 459">
                <a:extLst>
                  <a:ext uri="{FF2B5EF4-FFF2-40B4-BE49-F238E27FC236}">
                    <a16:creationId xmlns:a16="http://schemas.microsoft.com/office/drawing/2014/main" id="{EEACD9DE-1E5F-47BA-A469-8305E98078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60206" y="1933575"/>
                <a:ext cx="628650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1" name="Straight Arrow Connector 460">
                <a:extLst>
                  <a:ext uri="{FF2B5EF4-FFF2-40B4-BE49-F238E27FC236}">
                    <a16:creationId xmlns:a16="http://schemas.microsoft.com/office/drawing/2014/main" id="{842931A5-43F1-4147-A0B6-8AA0DACAE3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45225" y="416720"/>
                <a:ext cx="224634" cy="6786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2" name="Straight Arrow Connector 461">
                <a:extLst>
                  <a:ext uri="{FF2B5EF4-FFF2-40B4-BE49-F238E27FC236}">
                    <a16:creationId xmlns:a16="http://schemas.microsoft.com/office/drawing/2014/main" id="{63EB2C96-4173-4A81-A6FF-D1D2662594E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942975" cy="590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3" name="Straight Arrow Connector 462">
                <a:extLst>
                  <a:ext uri="{FF2B5EF4-FFF2-40B4-BE49-F238E27FC236}">
                    <a16:creationId xmlns:a16="http://schemas.microsoft.com/office/drawing/2014/main" id="{306E61FA-DB16-45A2-9DB5-E81D35017B1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791200" y="3241675"/>
                <a:ext cx="876300" cy="7175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4" name="Straight Arrow Connector 463">
                <a:extLst>
                  <a:ext uri="{FF2B5EF4-FFF2-40B4-BE49-F238E27FC236}">
                    <a16:creationId xmlns:a16="http://schemas.microsoft.com/office/drawing/2014/main" id="{AA2D948C-BD07-40A0-934C-DA831BCC91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78425" y="2978150"/>
                <a:ext cx="612775" cy="2635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5" name="Straight Arrow Connector 464">
                <a:extLst>
                  <a:ext uri="{FF2B5EF4-FFF2-40B4-BE49-F238E27FC236}">
                    <a16:creationId xmlns:a16="http://schemas.microsoft.com/office/drawing/2014/main" id="{018C9AB7-0CD2-4775-BBC9-D38EF6BF373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749925" y="2882900"/>
                <a:ext cx="41275" cy="35877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6" name="Straight Arrow Connector 465">
                <a:extLst>
                  <a:ext uri="{FF2B5EF4-FFF2-40B4-BE49-F238E27FC236}">
                    <a16:creationId xmlns:a16="http://schemas.microsoft.com/office/drawing/2014/main" id="{E96CEDB0-DED4-46F9-B5F3-5BC42BE7961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162716" cy="3738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7" name="Straight Arrow Connector 466">
                <a:extLst>
                  <a:ext uri="{FF2B5EF4-FFF2-40B4-BE49-F238E27FC236}">
                    <a16:creationId xmlns:a16="http://schemas.microsoft.com/office/drawing/2014/main" id="{B7B85B04-8735-4FEB-9418-522233FB9BE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334166" cy="46593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8" name="Straight Arrow Connector 467">
                <a:extLst>
                  <a:ext uri="{FF2B5EF4-FFF2-40B4-BE49-F238E27FC236}">
                    <a16:creationId xmlns:a16="http://schemas.microsoft.com/office/drawing/2014/main" id="{048F512F-15E7-4C5C-ABDA-CDFD944379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210341" cy="61515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9" name="Straight Arrow Connector 468">
                <a:extLst>
                  <a:ext uri="{FF2B5EF4-FFF2-40B4-BE49-F238E27FC236}">
                    <a16:creationId xmlns:a16="http://schemas.microsoft.com/office/drawing/2014/main" id="{98A04EB6-2794-4F0E-9862-E4F88753654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17509" y="3588545"/>
                <a:ext cx="48416" cy="4818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0" name="Straight Arrow Connector 469">
                <a:extLst>
                  <a:ext uri="{FF2B5EF4-FFF2-40B4-BE49-F238E27FC236}">
                    <a16:creationId xmlns:a16="http://schemas.microsoft.com/office/drawing/2014/main" id="{914F137F-DB32-4636-82AB-E77AD964117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21300" y="3232150"/>
                <a:ext cx="139701" cy="14605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1" name="Straight Arrow Connector 470">
                <a:extLst>
                  <a:ext uri="{FF2B5EF4-FFF2-40B4-BE49-F238E27FC236}">
                    <a16:creationId xmlns:a16="http://schemas.microsoft.com/office/drawing/2014/main" id="{7523A9F4-BD94-4AF0-BF8F-75ADAE73DC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461001" y="2327275"/>
                <a:ext cx="450849" cy="10509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2" name="Straight Arrow Connector 471">
                <a:extLst>
                  <a:ext uri="{FF2B5EF4-FFF2-40B4-BE49-F238E27FC236}">
                    <a16:creationId xmlns:a16="http://schemas.microsoft.com/office/drawing/2014/main" id="{97F87945-52DD-4A63-B134-ABD71985304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838827" y="3705226"/>
                <a:ext cx="568323" cy="18732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3" name="Straight Arrow Connector 472">
                <a:extLst>
                  <a:ext uri="{FF2B5EF4-FFF2-40B4-BE49-F238E27FC236}">
                    <a16:creationId xmlns:a16="http://schemas.microsoft.com/office/drawing/2014/main" id="{43C17B8A-2856-4687-A89B-B06C5FA42A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975350" y="3810000"/>
                <a:ext cx="434975" cy="857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4" name="Straight Arrow Connector 473">
                <a:extLst>
                  <a:ext uri="{FF2B5EF4-FFF2-40B4-BE49-F238E27FC236}">
                    <a16:creationId xmlns:a16="http://schemas.microsoft.com/office/drawing/2014/main" id="{D8ED3EA1-84F0-49AF-84FE-8B6A544847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69896" y="3609975"/>
                <a:ext cx="1158079" cy="76676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5" name="Straight Arrow Connector 474">
                <a:extLst>
                  <a:ext uri="{FF2B5EF4-FFF2-40B4-BE49-F238E27FC236}">
                    <a16:creationId xmlns:a16="http://schemas.microsoft.com/office/drawing/2014/main" id="{476DFCCE-8923-4825-8E74-E9B5F15E0B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064375" y="3540125"/>
                <a:ext cx="619125" cy="5810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6" name="Straight Arrow Connector 475">
                <a:extLst>
                  <a:ext uri="{FF2B5EF4-FFF2-40B4-BE49-F238E27FC236}">
                    <a16:creationId xmlns:a16="http://schemas.microsoft.com/office/drawing/2014/main" id="{1906DF85-B90C-4B27-9743-0022B6CBA6E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54878" y="2912270"/>
                <a:ext cx="273050" cy="38338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7" name="Straight Arrow Connector 476">
                <a:extLst>
                  <a:ext uri="{FF2B5EF4-FFF2-40B4-BE49-F238E27FC236}">
                    <a16:creationId xmlns:a16="http://schemas.microsoft.com/office/drawing/2014/main" id="{27D4BEE9-0056-4345-808C-EBBC850EC01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43675" y="3957638"/>
                <a:ext cx="126206" cy="1547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8" name="Straight Arrow Connector 477">
                <a:extLst>
                  <a:ext uri="{FF2B5EF4-FFF2-40B4-BE49-F238E27FC236}">
                    <a16:creationId xmlns:a16="http://schemas.microsoft.com/office/drawing/2014/main" id="{B35A3673-B533-4786-98BC-E941789F79F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543675" y="4112419"/>
                <a:ext cx="21431" cy="24526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9" name="Straight Arrow Connector 478">
                <a:extLst>
                  <a:ext uri="{FF2B5EF4-FFF2-40B4-BE49-F238E27FC236}">
                    <a16:creationId xmlns:a16="http://schemas.microsoft.com/office/drawing/2014/main" id="{41BB9FAD-1163-4BDE-BEBF-317109134AE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4205288"/>
                <a:ext cx="366712" cy="150813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0" name="Straight Arrow Connector 479">
                <a:extLst>
                  <a:ext uri="{FF2B5EF4-FFF2-40B4-BE49-F238E27FC236}">
                    <a16:creationId xmlns:a16="http://schemas.microsoft.com/office/drawing/2014/main" id="{195017BC-A92E-4C40-957C-1B626AC27C8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55256"/>
                <a:ext cx="326230" cy="40084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1" name="Straight Arrow Connector 480">
                <a:extLst>
                  <a:ext uri="{FF2B5EF4-FFF2-40B4-BE49-F238E27FC236}">
                    <a16:creationId xmlns:a16="http://schemas.microsoft.com/office/drawing/2014/main" id="{2BED049F-A578-40F6-BE1F-7301ED261F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562726" y="3960019"/>
                <a:ext cx="107155" cy="39608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2" name="Straight Arrow Connector 481">
                <a:extLst>
                  <a:ext uri="{FF2B5EF4-FFF2-40B4-BE49-F238E27FC236}">
                    <a16:creationId xmlns:a16="http://schemas.microsoft.com/office/drawing/2014/main" id="{9E3BF25C-5ABC-4B94-8339-CFF5A9E375A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574381"/>
                <a:ext cx="254794" cy="230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3" name="Straight Arrow Connector 482">
                <a:extLst>
                  <a:ext uri="{FF2B5EF4-FFF2-40B4-BE49-F238E27FC236}">
                    <a16:creationId xmlns:a16="http://schemas.microsoft.com/office/drawing/2014/main" id="{DCF6E841-BE65-4FDD-B1CF-72DE38F33BF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076700"/>
                <a:ext cx="416719" cy="520700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4" name="Straight Arrow Connector 483">
                <a:extLst>
                  <a:ext uri="{FF2B5EF4-FFF2-40B4-BE49-F238E27FC236}">
                    <a16:creationId xmlns:a16="http://schemas.microsoft.com/office/drawing/2014/main" id="{608361F4-2C2B-4C27-A46C-B202C4555CF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819900" y="4207669"/>
                <a:ext cx="111919" cy="38973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5" name="Straight Arrow Connector 484">
                <a:extLst>
                  <a:ext uri="{FF2B5EF4-FFF2-40B4-BE49-F238E27FC236}">
                    <a16:creationId xmlns:a16="http://schemas.microsoft.com/office/drawing/2014/main" id="{916F573D-6D0D-4974-B16C-7698D512292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029450" y="4443413"/>
                <a:ext cx="45244" cy="13096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6" name="Straight Arrow Connector 485">
                <a:extLst>
                  <a:ext uri="{FF2B5EF4-FFF2-40B4-BE49-F238E27FC236}">
                    <a16:creationId xmlns:a16="http://schemas.microsoft.com/office/drawing/2014/main" id="{55E3B54F-F32C-414A-8510-19A2FBEE673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295775"/>
                <a:ext cx="85725" cy="2786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7" name="Straight Arrow Connector 486">
                <a:extLst>
                  <a:ext uri="{FF2B5EF4-FFF2-40B4-BE49-F238E27FC236}">
                    <a16:creationId xmlns:a16="http://schemas.microsoft.com/office/drawing/2014/main" id="{AB610653-F65C-49C1-A714-CABA5C000CC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910388" y="4574381"/>
                <a:ext cx="164306" cy="3500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Straight Arrow Connector 487">
                <a:extLst>
                  <a:ext uri="{FF2B5EF4-FFF2-40B4-BE49-F238E27FC236}">
                    <a16:creationId xmlns:a16="http://schemas.microsoft.com/office/drawing/2014/main" id="{29269154-891B-468F-91BA-50A527FA24D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74694" y="4067175"/>
                <a:ext cx="169069" cy="507206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9" name="Straight Arrow Connector 488">
                <a:extLst>
                  <a:ext uri="{FF2B5EF4-FFF2-40B4-BE49-F238E27FC236}">
                    <a16:creationId xmlns:a16="http://schemas.microsoft.com/office/drawing/2014/main" id="{441DDCA2-1E27-4EF5-8FB8-0D990705D1F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246144" y="3426620"/>
                <a:ext cx="364331" cy="64531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Straight Arrow Connector 489">
                <a:extLst>
                  <a:ext uri="{FF2B5EF4-FFF2-40B4-BE49-F238E27FC236}">
                    <a16:creationId xmlns:a16="http://schemas.microsoft.com/office/drawing/2014/main" id="{D79759C5-B292-4CD2-A94B-E67DA1A799C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765131" y="4071938"/>
                <a:ext cx="481013" cy="2381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Straight Arrow Connector 490">
                <a:extLst>
                  <a:ext uri="{FF2B5EF4-FFF2-40B4-BE49-F238E27FC236}">
                    <a16:creationId xmlns:a16="http://schemas.microsoft.com/office/drawing/2014/main" id="{86004E95-4D55-43AB-9F0C-FD883C15E4E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848475" y="3467100"/>
                <a:ext cx="397669" cy="604838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Straight Arrow Connector 491">
                <a:extLst>
                  <a:ext uri="{FF2B5EF4-FFF2-40B4-BE49-F238E27FC236}">
                    <a16:creationId xmlns:a16="http://schemas.microsoft.com/office/drawing/2014/main" id="{5889B750-2444-4873-B89A-A1CBCAF253B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6703219" y="3593306"/>
                <a:ext cx="542925" cy="47863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Straight Arrow Connector 492">
                <a:extLst>
                  <a:ext uri="{FF2B5EF4-FFF2-40B4-BE49-F238E27FC236}">
                    <a16:creationId xmlns:a16="http://schemas.microsoft.com/office/drawing/2014/main" id="{CBD1ACD4-71C9-4B0C-9008-F114DFC4058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7684294" y="4117181"/>
                <a:ext cx="266700" cy="833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Straight Arrow Connector 493">
                <a:extLst>
                  <a:ext uri="{FF2B5EF4-FFF2-40B4-BE49-F238E27FC236}">
                    <a16:creationId xmlns:a16="http://schemas.microsoft.com/office/drawing/2014/main" id="{97806C42-2CB2-4CAC-A21B-A18E4DE76C1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3716" y="3463531"/>
                <a:ext cx="89690" cy="74255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5" name="Straight Arrow Connector 494">
                <a:extLst>
                  <a:ext uri="{FF2B5EF4-FFF2-40B4-BE49-F238E27FC236}">
                    <a16:creationId xmlns:a16="http://schemas.microsoft.com/office/drawing/2014/main" id="{84F0B657-B9DC-4BE0-B27C-55120CCA580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7200900" y="4076306"/>
                <a:ext cx="39691" cy="832244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6" name="Straight Arrow Connector 495">
                <a:extLst>
                  <a:ext uri="{FF2B5EF4-FFF2-40B4-BE49-F238E27FC236}">
                    <a16:creationId xmlns:a16="http://schemas.microsoft.com/office/drawing/2014/main" id="{98EB227E-D552-4A7E-A442-A5C83CC0011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240591" y="4076306"/>
                <a:ext cx="150809" cy="784619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7" name="Straight Arrow Connector 496">
                <a:extLst>
                  <a:ext uri="{FF2B5EF4-FFF2-40B4-BE49-F238E27FC236}">
                    <a16:creationId xmlns:a16="http://schemas.microsoft.com/office/drawing/2014/main" id="{DB1F9006-B61C-4EBA-9E5D-BF8FE65C3E0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918325" y="4203700"/>
                <a:ext cx="473075" cy="65722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8" name="Straight Arrow Connector 497">
                <a:extLst>
                  <a:ext uri="{FF2B5EF4-FFF2-40B4-BE49-F238E27FC236}">
                    <a16:creationId xmlns:a16="http://schemas.microsoft.com/office/drawing/2014/main" id="{37389F3F-3EC9-4141-8A89-CDA88BCA50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70675" y="3956050"/>
                <a:ext cx="93664" cy="418705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9" name="Straight Arrow Connector 498">
                <a:extLst>
                  <a:ext uri="{FF2B5EF4-FFF2-40B4-BE49-F238E27FC236}">
                    <a16:creationId xmlns:a16="http://schemas.microsoft.com/office/drawing/2014/main" id="{DB848C59-2C31-43B1-B7A7-079ABA38A8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128587" cy="2143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0" name="Straight Arrow Connector 499">
                <a:extLst>
                  <a:ext uri="{FF2B5EF4-FFF2-40B4-BE49-F238E27FC236}">
                    <a16:creationId xmlns:a16="http://schemas.microsoft.com/office/drawing/2014/main" id="{49E13F44-97CD-486A-B876-D8D792057E9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15088" y="3893344"/>
                <a:ext cx="345281" cy="176212"/>
              </a:xfrm>
              <a:prstGeom prst="straightConnector1">
                <a:avLst/>
              </a:prstGeom>
              <a:ln w="15875">
                <a:solidFill>
                  <a:schemeClr val="accent4"/>
                </a:solidFill>
                <a:headEnd type="oval" w="sm" len="sm"/>
                <a:tailEnd type="oval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05" name="Group 604">
            <a:extLst>
              <a:ext uri="{FF2B5EF4-FFF2-40B4-BE49-F238E27FC236}">
                <a16:creationId xmlns:a16="http://schemas.microsoft.com/office/drawing/2014/main" id="{56738659-6370-43D1-B516-83BE37C71462}"/>
              </a:ext>
            </a:extLst>
          </p:cNvPr>
          <p:cNvGrpSpPr/>
          <p:nvPr/>
        </p:nvGrpSpPr>
        <p:grpSpPr>
          <a:xfrm>
            <a:off x="7158949" y="2719734"/>
            <a:ext cx="5086473" cy="2864235"/>
            <a:chOff x="8648394" y="2369278"/>
            <a:chExt cx="3597028" cy="2025516"/>
          </a:xfrm>
        </p:grpSpPr>
        <p:sp>
          <p:nvSpPr>
            <p:cNvPr id="606" name="Oval 605">
              <a:extLst>
                <a:ext uri="{FF2B5EF4-FFF2-40B4-BE49-F238E27FC236}">
                  <a16:creationId xmlns:a16="http://schemas.microsoft.com/office/drawing/2014/main" id="{8F7D516E-26F4-478A-AE7C-E329C912C838}"/>
                </a:ext>
              </a:extLst>
            </p:cNvPr>
            <p:cNvSpPr/>
            <p:nvPr/>
          </p:nvSpPr>
          <p:spPr>
            <a:xfrm>
              <a:off x="8648394" y="2369278"/>
              <a:ext cx="2080483" cy="202551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7" name="Round Same Side Corner Rectangle 16">
              <a:extLst>
                <a:ext uri="{FF2B5EF4-FFF2-40B4-BE49-F238E27FC236}">
                  <a16:creationId xmlns:a16="http://schemas.microsoft.com/office/drawing/2014/main" id="{7DA91670-06D6-463D-AA90-66DC402EFA94}"/>
                </a:ext>
              </a:extLst>
            </p:cNvPr>
            <p:cNvSpPr/>
            <p:nvPr/>
          </p:nvSpPr>
          <p:spPr>
            <a:xfrm rot="5400000">
              <a:off x="11158978" y="2661797"/>
              <a:ext cx="503150" cy="1415256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08" name="TextBox 8">
              <a:extLst>
                <a:ext uri="{FF2B5EF4-FFF2-40B4-BE49-F238E27FC236}">
                  <a16:creationId xmlns:a16="http://schemas.microsoft.com/office/drawing/2014/main" id="{FAE8894F-B703-4F39-9E6C-74411E25BC4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778228" y="3190906"/>
              <a:ext cx="1467194" cy="391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8229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 Semibold" panose="020B0603030403020204" pitchFamily="34" charset="0"/>
                  <a:ea typeface="MS PGothic" pitchFamily="34" charset="-128"/>
                  <a:cs typeface="+mn-cs"/>
                </a:rPr>
                <a:t>Family #2</a:t>
              </a:r>
            </a:p>
          </p:txBody>
        </p:sp>
      </p:grpSp>
      <p:grpSp>
        <p:nvGrpSpPr>
          <p:cNvPr id="609" name="Group 608">
            <a:extLst>
              <a:ext uri="{FF2B5EF4-FFF2-40B4-BE49-F238E27FC236}">
                <a16:creationId xmlns:a16="http://schemas.microsoft.com/office/drawing/2014/main" id="{5CC3522B-E345-4BAB-B505-871CA82BD9F9}"/>
              </a:ext>
            </a:extLst>
          </p:cNvPr>
          <p:cNvGrpSpPr/>
          <p:nvPr/>
        </p:nvGrpSpPr>
        <p:grpSpPr>
          <a:xfrm>
            <a:off x="4570095" y="110230"/>
            <a:ext cx="4617596" cy="2666165"/>
            <a:chOff x="6414387" y="386808"/>
            <a:chExt cx="3508040" cy="2025516"/>
          </a:xfrm>
        </p:grpSpPr>
        <p:sp>
          <p:nvSpPr>
            <p:cNvPr id="610" name="Oval 609">
              <a:extLst>
                <a:ext uri="{FF2B5EF4-FFF2-40B4-BE49-F238E27FC236}">
                  <a16:creationId xmlns:a16="http://schemas.microsoft.com/office/drawing/2014/main" id="{C4CEA3CC-6552-4CAC-8E36-BF35F4D3C6F8}"/>
                </a:ext>
              </a:extLst>
            </p:cNvPr>
            <p:cNvSpPr/>
            <p:nvPr/>
          </p:nvSpPr>
          <p:spPr>
            <a:xfrm>
              <a:off x="7841944" y="386808"/>
              <a:ext cx="2080483" cy="2025516"/>
            </a:xfrm>
            <a:prstGeom prst="ellipse">
              <a:avLst/>
            </a:prstGeom>
            <a:noFill/>
            <a:ln w="5715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1" name="Round Same Side Corner Rectangle 16">
              <a:extLst>
                <a:ext uri="{FF2B5EF4-FFF2-40B4-BE49-F238E27FC236}">
                  <a16:creationId xmlns:a16="http://schemas.microsoft.com/office/drawing/2014/main" id="{40BCAAE7-EF79-417E-B74E-F30ED2F64725}"/>
                </a:ext>
              </a:extLst>
            </p:cNvPr>
            <p:cNvSpPr/>
            <p:nvPr/>
          </p:nvSpPr>
          <p:spPr>
            <a:xfrm rot="16200000">
              <a:off x="6885125" y="671879"/>
              <a:ext cx="503150" cy="1444625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/>
            <a:lstStyle/>
            <a:p>
              <a:pPr marL="0" marR="0" lvl="0" indent="0" algn="ctr" defTabSz="82296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62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ource Sans Pro"/>
                <a:ea typeface="+mn-ea"/>
                <a:cs typeface="+mn-cs"/>
              </a:endParaRPr>
            </a:p>
          </p:txBody>
        </p:sp>
        <p:sp>
          <p:nvSpPr>
            <p:cNvPr id="612" name="TextBox 8">
              <a:extLst>
                <a:ext uri="{FF2B5EF4-FFF2-40B4-BE49-F238E27FC236}">
                  <a16:creationId xmlns:a16="http://schemas.microsoft.com/office/drawing/2014/main" id="{50504758-A430-4147-8DC8-832A7F25472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470639" y="1215673"/>
              <a:ext cx="1467194" cy="3915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anchor="ctr">
              <a:spAutoFit/>
            </a:bodyPr>
            <a:lstStyle>
              <a:lvl1pPr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1pPr>
              <a:lvl2pPr marL="742950" indent="-28575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2pPr>
              <a:lvl3pPr marL="11430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3pPr>
              <a:lvl4pPr marL="16002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4pPr>
              <a:lvl5pPr marL="2057400" indent="-228600" eaLnBrk="0" hangingPunct="0"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400">
                  <a:solidFill>
                    <a:schemeClr val="tx1"/>
                  </a:solidFill>
                  <a:latin typeface="Arial" pitchFamily="34" charset="0"/>
                  <a:ea typeface="MS PGothic" pitchFamily="34" charset="-128"/>
                </a:defRPr>
              </a:lvl9pPr>
            </a:lstStyle>
            <a:p>
              <a:pPr marL="0" marR="0" lvl="0" indent="0" algn="l" defTabSz="822960" rtl="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16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Source Sans Pro Semibold" panose="020B0603030403020204" pitchFamily="34" charset="0"/>
                  <a:ea typeface="MS PGothic" pitchFamily="34" charset="-128"/>
                  <a:cs typeface="+mn-cs"/>
                </a:rPr>
                <a:t>Family #1</a:t>
              </a:r>
            </a:p>
          </p:txBody>
        </p:sp>
      </p:grp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6CB16FB-78A2-47E9-81BC-31B91B877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Introduction to HPCC Systems</a:t>
            </a: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Source Sans Pro"/>
              <a:ea typeface="+mn-ea"/>
              <a:cs typeface="+mn-cs"/>
            </a:endParaRPr>
          </a:p>
        </p:txBody>
      </p:sp>
      <p:sp>
        <p:nvSpPr>
          <p:cNvPr id="547" name="Rectangle 546">
            <a:extLst>
              <a:ext uri="{FF2B5EF4-FFF2-40B4-BE49-F238E27FC236}">
                <a16:creationId xmlns:a16="http://schemas.microsoft.com/office/drawing/2014/main" id="{2DB3ABF7-6CE5-401C-89C8-62506EC82CA0}"/>
              </a:ext>
            </a:extLst>
          </p:cNvPr>
          <p:cNvSpPr/>
          <p:nvPr/>
        </p:nvSpPr>
        <p:spPr>
          <a:xfrm>
            <a:off x="571500" y="1093170"/>
            <a:ext cx="3044360" cy="369332"/>
          </a:xfrm>
          <a:prstGeom prst="rect">
            <a:avLst/>
          </a:prstGeom>
        </p:spPr>
        <p:txBody>
          <a:bodyPr wrap="none" l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Source Sans Pro"/>
                <a:ea typeface="+mn-ea"/>
                <a:cs typeface="+mn-cs"/>
              </a:rPr>
              <a:t>Use Case: Insurance Collusion</a:t>
            </a:r>
          </a:p>
        </p:txBody>
      </p:sp>
    </p:spTree>
    <p:extLst>
      <p:ext uri="{BB962C8B-B14F-4D97-AF65-F5344CB8AC3E}">
        <p14:creationId xmlns:p14="http://schemas.microsoft.com/office/powerpoint/2010/main" val="1274956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Theme">
  <a:themeElements>
    <a:clrScheme name="HPCC">
      <a:dk1>
        <a:sysClr val="windowText" lastClr="000000"/>
      </a:dk1>
      <a:lt1>
        <a:sysClr val="window" lastClr="FFFFFF"/>
      </a:lt1>
      <a:dk2>
        <a:srgbClr val="671E75"/>
      </a:dk2>
      <a:lt2>
        <a:srgbClr val="00AF66"/>
      </a:lt2>
      <a:accent1>
        <a:srgbClr val="FF8200"/>
      </a:accent1>
      <a:accent2>
        <a:srgbClr val="9BCBEB"/>
      </a:accent2>
      <a:accent3>
        <a:srgbClr val="ED1C24"/>
      </a:accent3>
      <a:accent4>
        <a:srgbClr val="00778B"/>
      </a:accent4>
      <a:accent5>
        <a:srgbClr val="E1CD00"/>
      </a:accent5>
      <a:accent6>
        <a:srgbClr val="C8C9C7"/>
      </a:accent6>
      <a:hlink>
        <a:srgbClr val="002F6C"/>
      </a:hlink>
      <a:folHlink>
        <a:srgbClr val="01758D"/>
      </a:folHlink>
    </a:clrScheme>
    <a:fontScheme name="LexisNexis">
      <a:majorFont>
        <a:latin typeface="Source Sans Pro"/>
        <a:ea typeface=""/>
        <a:cs typeface=""/>
      </a:majorFont>
      <a:minorFont>
        <a:latin typeface="Source Sans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6">
            <a:lumMod val="40000"/>
            <a:lumOff val="60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/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chemeClr val="tx1">
                <a:lumMod val="65000"/>
                <a:lumOff val="35000"/>
              </a:schemeClr>
            </a:soli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3909</TotalTime>
  <Words>778</Words>
  <Application>Microsoft Office PowerPoint</Application>
  <PresentationFormat>Widescreen</PresentationFormat>
  <Paragraphs>327</Paragraphs>
  <Slides>41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52" baseType="lpstr">
      <vt:lpstr>MS PGothic</vt:lpstr>
      <vt:lpstr>Arial</vt:lpstr>
      <vt:lpstr>Calibri</vt:lpstr>
      <vt:lpstr>Calibri Light</vt:lpstr>
      <vt:lpstr>Courier New</vt:lpstr>
      <vt:lpstr>Source Sans Pro</vt:lpstr>
      <vt:lpstr>Source Sans Pro Light</vt:lpstr>
      <vt:lpstr>Source Sans Pro Semibold</vt:lpstr>
      <vt:lpstr>Wingdings</vt:lpstr>
      <vt:lpstr>Office Theme</vt:lpstr>
      <vt:lpstr>1_Office Theme</vt:lpstr>
      <vt:lpstr>Hpcc systems</vt:lpstr>
      <vt:lpstr>PowerPoint Presentation</vt:lpstr>
      <vt:lpstr>HPCC Systems (Small to Big Data) ETL</vt:lpstr>
      <vt:lpstr>The Data Centric Approach</vt:lpstr>
      <vt:lpstr>PowerPoint Presentation</vt:lpstr>
      <vt:lpstr>Technology — Layer View</vt:lpstr>
      <vt:lpstr>Use Case</vt:lpstr>
      <vt:lpstr>The Challenge </vt:lpstr>
      <vt:lpstr>The Solution </vt:lpstr>
      <vt:lpstr>ECL Cloud IDE                      –Modern Developer Interface</vt:lpstr>
      <vt:lpstr>PowerPoint Presentation</vt:lpstr>
      <vt:lpstr>ECL Cloud Interface</vt:lpstr>
      <vt:lpstr>MACHINE LEARNING </vt:lpstr>
      <vt:lpstr>PowerPoint Presentation</vt:lpstr>
      <vt:lpstr>Machine Learning in Daily Life </vt:lpstr>
      <vt:lpstr>HPCC SYSTEMS MACHINE LEARNING </vt:lpstr>
      <vt:lpstr>Machine Learning on HPCC Systems Platform</vt:lpstr>
      <vt:lpstr>Using Machine Learning in HPCC Systems</vt:lpstr>
      <vt:lpstr>New York City Taxi Trips  </vt:lpstr>
      <vt:lpstr>PowerPoint Presentation</vt:lpstr>
      <vt:lpstr>Prediction</vt:lpstr>
      <vt:lpstr>Data Ingestion</vt:lpstr>
      <vt:lpstr>Data Validation</vt:lpstr>
      <vt:lpstr>PowerPoint Presentation</vt:lpstr>
      <vt:lpstr>Data Enhancement</vt:lpstr>
      <vt:lpstr>Linear Regression</vt:lpstr>
      <vt:lpstr>PowerPoint Presentation</vt:lpstr>
      <vt:lpstr>Linear Regression</vt:lpstr>
      <vt:lpstr>PowerPoint Presentation</vt:lpstr>
      <vt:lpstr>Linear Regression</vt:lpstr>
      <vt:lpstr>Logistic Regression</vt:lpstr>
      <vt:lpstr>Logistic Regression</vt:lpstr>
      <vt:lpstr>Logistic Regression</vt:lpstr>
      <vt:lpstr>Logistic Regression</vt:lpstr>
      <vt:lpstr>Logistic Regression</vt:lpstr>
      <vt:lpstr>Logistic Regression</vt:lpstr>
      <vt:lpstr> HPCC Systems KSU Hackathon 2019</vt:lpstr>
      <vt:lpstr>Before Hackathon</vt:lpstr>
      <vt:lpstr>More Information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Neiman</dc:creator>
  <cp:lastModifiedBy>Xu, Lili (RIS-ATL)</cp:lastModifiedBy>
  <cp:revision>310</cp:revision>
  <dcterms:created xsi:type="dcterms:W3CDTF">2019-02-22T21:09:05Z</dcterms:created>
  <dcterms:modified xsi:type="dcterms:W3CDTF">2019-08-27T15:04:58Z</dcterms:modified>
</cp:coreProperties>
</file>